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0" r:id="rId4"/>
    <p:sldId id="291" r:id="rId5"/>
    <p:sldId id="289" r:id="rId6"/>
    <p:sldId id="288" r:id="rId7"/>
    <p:sldId id="29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0B21FC-DAE9-4FF4-80F5-F355ABDC7D58}" v="1810" dt="2023-10-26T12:12:56.2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>
      <p:cViewPr varScale="1">
        <p:scale>
          <a:sx n="92" d="100"/>
          <a:sy n="92" d="100"/>
        </p:scale>
        <p:origin x="97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an Piecuch" userId="c407cbe9630afb57" providerId="LiveId" clId="{460B21FC-DAE9-4FF4-80F5-F355ABDC7D58}"/>
    <pc:docChg chg="undo custSel modSld">
      <pc:chgData name="Adrian Piecuch" userId="c407cbe9630afb57" providerId="LiveId" clId="{460B21FC-DAE9-4FF4-80F5-F355ABDC7D58}" dt="2023-10-26T12:12:56.252" v="2584" actId="6549"/>
      <pc:docMkLst>
        <pc:docMk/>
      </pc:docMkLst>
      <pc:sldChg chg="addSp delSp modSp mod setBg modClrScheme addAnim delAnim setClrOvrMap chgLayout">
        <pc:chgData name="Adrian Piecuch" userId="c407cbe9630afb57" providerId="LiveId" clId="{460B21FC-DAE9-4FF4-80F5-F355ABDC7D58}" dt="2023-10-26T12:07:03.427" v="2515" actId="20577"/>
        <pc:sldMkLst>
          <pc:docMk/>
          <pc:sldMk cId="694202988" sldId="256"/>
        </pc:sldMkLst>
        <pc:spChg chg="mod ord">
          <ac:chgData name="Adrian Piecuch" userId="c407cbe9630afb57" providerId="LiveId" clId="{460B21FC-DAE9-4FF4-80F5-F355ABDC7D58}" dt="2023-10-26T11:57:48.853" v="2416" actId="20577"/>
          <ac:spMkLst>
            <pc:docMk/>
            <pc:sldMk cId="694202988" sldId="256"/>
            <ac:spMk id="2" creationId="{00000000-0000-0000-0000-000000000000}"/>
          </ac:spMkLst>
        </pc:spChg>
        <pc:spChg chg="mod">
          <ac:chgData name="Adrian Piecuch" userId="c407cbe9630afb57" providerId="LiveId" clId="{460B21FC-DAE9-4FF4-80F5-F355ABDC7D58}" dt="2023-10-26T12:07:03.427" v="2515" actId="20577"/>
          <ac:spMkLst>
            <pc:docMk/>
            <pc:sldMk cId="694202988" sldId="256"/>
            <ac:spMk id="3" creationId="{00000000-0000-0000-0000-000000000000}"/>
          </ac:spMkLst>
        </pc:spChg>
        <pc:spChg chg="add del">
          <ac:chgData name="Adrian Piecuch" userId="c407cbe9630afb57" providerId="LiveId" clId="{460B21FC-DAE9-4FF4-80F5-F355ABDC7D58}" dt="2023-09-26T18:16:52.803" v="26" actId="26606"/>
          <ac:spMkLst>
            <pc:docMk/>
            <pc:sldMk cId="694202988" sldId="256"/>
            <ac:spMk id="20" creationId="{2783C067-F8BF-4755-B516-8A0CD74CF60C}"/>
          </ac:spMkLst>
        </pc:spChg>
        <pc:spChg chg="add del">
          <ac:chgData name="Adrian Piecuch" userId="c407cbe9630afb57" providerId="LiveId" clId="{460B21FC-DAE9-4FF4-80F5-F355ABDC7D58}" dt="2023-09-26T18:16:52.803" v="26" actId="26606"/>
          <ac:spMkLst>
            <pc:docMk/>
            <pc:sldMk cId="694202988" sldId="256"/>
            <ac:spMk id="22" creationId="{2ED796EC-E7FF-46DB-B912-FB08BF12AA6E}"/>
          </ac:spMkLst>
        </pc:spChg>
        <pc:spChg chg="add del">
          <ac:chgData name="Adrian Piecuch" userId="c407cbe9630afb57" providerId="LiveId" clId="{460B21FC-DAE9-4FF4-80F5-F355ABDC7D58}" dt="2023-09-26T18:16:52.803" v="26" actId="26606"/>
          <ac:spMkLst>
            <pc:docMk/>
            <pc:sldMk cId="694202988" sldId="256"/>
            <ac:spMk id="24" creationId="{549A2DAB-B431-487D-95AD-BB0FECB49E57}"/>
          </ac:spMkLst>
        </pc:spChg>
        <pc:spChg chg="add del">
          <ac:chgData name="Adrian Piecuch" userId="c407cbe9630afb57" providerId="LiveId" clId="{460B21FC-DAE9-4FF4-80F5-F355ABDC7D58}" dt="2023-09-26T18:16:52.803" v="26" actId="26606"/>
          <ac:spMkLst>
            <pc:docMk/>
            <pc:sldMk cId="694202988" sldId="256"/>
            <ac:spMk id="26" creationId="{0819F787-32B4-46A8-BC57-C6571BCEE243}"/>
          </ac:spMkLst>
        </pc:spChg>
        <pc:spChg chg="add del">
          <ac:chgData name="Adrian Piecuch" userId="c407cbe9630afb57" providerId="LiveId" clId="{460B21FC-DAE9-4FF4-80F5-F355ABDC7D58}" dt="2023-09-26T18:17:41.632" v="38" actId="26606"/>
          <ac:spMkLst>
            <pc:docMk/>
            <pc:sldMk cId="694202988" sldId="256"/>
            <ac:spMk id="34" creationId="{4BE96B01-3929-432D-B8C2-ADBCB74C2EF4}"/>
          </ac:spMkLst>
        </pc:spChg>
        <pc:spChg chg="add del">
          <ac:chgData name="Adrian Piecuch" userId="c407cbe9630afb57" providerId="LiveId" clId="{460B21FC-DAE9-4FF4-80F5-F355ABDC7D58}" dt="2023-09-26T18:17:41.632" v="38" actId="26606"/>
          <ac:spMkLst>
            <pc:docMk/>
            <pc:sldMk cId="694202988" sldId="256"/>
            <ac:spMk id="36" creationId="{2A6FCDE6-CDE2-4C51-B18E-A95CFB679714}"/>
          </ac:spMkLst>
        </pc:spChg>
        <pc:spChg chg="add del">
          <ac:chgData name="Adrian Piecuch" userId="c407cbe9630afb57" providerId="LiveId" clId="{460B21FC-DAE9-4FF4-80F5-F355ABDC7D58}" dt="2023-09-26T18:17:41.632" v="38" actId="26606"/>
          <ac:spMkLst>
            <pc:docMk/>
            <pc:sldMk cId="694202988" sldId="256"/>
            <ac:spMk id="38" creationId="{9D2E8756-2465-473A-BA2A-2DB1D6224745}"/>
          </ac:spMkLst>
        </pc:spChg>
        <pc:spChg chg="add del">
          <ac:chgData name="Adrian Piecuch" userId="c407cbe9630afb57" providerId="LiveId" clId="{460B21FC-DAE9-4FF4-80F5-F355ABDC7D58}" dt="2023-09-26T18:17:41.632" v="38" actId="26606"/>
          <ac:spMkLst>
            <pc:docMk/>
            <pc:sldMk cId="694202988" sldId="256"/>
            <ac:spMk id="40" creationId="{9179DE42-5613-4B35-A1E6-6CCBAA13C743}"/>
          </ac:spMkLst>
        </pc:spChg>
        <pc:spChg chg="add del">
          <ac:chgData name="Adrian Piecuch" userId="c407cbe9630afb57" providerId="LiveId" clId="{460B21FC-DAE9-4FF4-80F5-F355ABDC7D58}" dt="2023-09-26T18:17:41.632" v="38" actId="26606"/>
          <ac:spMkLst>
            <pc:docMk/>
            <pc:sldMk cId="694202988" sldId="256"/>
            <ac:spMk id="43" creationId="{52FB45E9-914E-4471-AC87-E475CD51767D}"/>
          </ac:spMkLst>
        </pc:spChg>
        <pc:spChg chg="add del">
          <ac:chgData name="Adrian Piecuch" userId="c407cbe9630afb57" providerId="LiveId" clId="{460B21FC-DAE9-4FF4-80F5-F355ABDC7D58}" dt="2023-09-26T18:17:41.632" v="38" actId="26606"/>
          <ac:spMkLst>
            <pc:docMk/>
            <pc:sldMk cId="694202988" sldId="256"/>
            <ac:spMk id="44" creationId="{C310626D-5743-49D4-8F7D-88C4F8F05774}"/>
          </ac:spMkLst>
        </pc:spChg>
        <pc:spChg chg="add del">
          <ac:chgData name="Adrian Piecuch" userId="c407cbe9630afb57" providerId="LiveId" clId="{460B21FC-DAE9-4FF4-80F5-F355ABDC7D58}" dt="2023-09-26T18:17:41.632" v="38" actId="26606"/>
          <ac:spMkLst>
            <pc:docMk/>
            <pc:sldMk cId="694202988" sldId="256"/>
            <ac:spMk id="45" creationId="{3C195FC1-B568-4C72-9902-34CB35DDD7A1}"/>
          </ac:spMkLst>
        </pc:spChg>
        <pc:spChg chg="add del">
          <ac:chgData name="Adrian Piecuch" userId="c407cbe9630afb57" providerId="LiveId" clId="{460B21FC-DAE9-4FF4-80F5-F355ABDC7D58}" dt="2023-09-26T18:17:41.632" v="38" actId="26606"/>
          <ac:spMkLst>
            <pc:docMk/>
            <pc:sldMk cId="694202988" sldId="256"/>
            <ac:spMk id="46" creationId="{EF2BDF77-362C-43F0-8CBB-A969EC2AE0C4}"/>
          </ac:spMkLst>
        </pc:spChg>
        <pc:spChg chg="add del">
          <ac:chgData name="Adrian Piecuch" userId="c407cbe9630afb57" providerId="LiveId" clId="{460B21FC-DAE9-4FF4-80F5-F355ABDC7D58}" dt="2023-09-26T18:17:41.608" v="37" actId="26606"/>
          <ac:spMkLst>
            <pc:docMk/>
            <pc:sldMk cId="694202988" sldId="256"/>
            <ac:spMk id="51" creationId="{86C16C40-7C29-4ACC-B851-7E08E459B596}"/>
          </ac:spMkLst>
        </pc:spChg>
        <pc:spChg chg="add del">
          <ac:chgData name="Adrian Piecuch" userId="c407cbe9630afb57" providerId="LiveId" clId="{460B21FC-DAE9-4FF4-80F5-F355ABDC7D58}" dt="2023-09-26T18:17:36.591" v="35" actId="26606"/>
          <ac:spMkLst>
            <pc:docMk/>
            <pc:sldMk cId="694202988" sldId="256"/>
            <ac:spMk id="68" creationId="{66D61E08-70C3-48D8-BEA0-787111DC30DA}"/>
          </ac:spMkLst>
        </pc:spChg>
        <pc:spChg chg="add del">
          <ac:chgData name="Adrian Piecuch" userId="c407cbe9630afb57" providerId="LiveId" clId="{460B21FC-DAE9-4FF4-80F5-F355ABDC7D58}" dt="2023-09-26T18:17:36.591" v="35" actId="26606"/>
          <ac:spMkLst>
            <pc:docMk/>
            <pc:sldMk cId="694202988" sldId="256"/>
            <ac:spMk id="70" creationId="{FC55298F-0AE5-478E-AD2B-03C2614C5833}"/>
          </ac:spMkLst>
        </pc:spChg>
        <pc:spChg chg="add del">
          <ac:chgData name="Adrian Piecuch" userId="c407cbe9630afb57" providerId="LiveId" clId="{460B21FC-DAE9-4FF4-80F5-F355ABDC7D58}" dt="2023-09-26T18:17:36.591" v="35" actId="26606"/>
          <ac:spMkLst>
            <pc:docMk/>
            <pc:sldMk cId="694202988" sldId="256"/>
            <ac:spMk id="72" creationId="{C180E4EA-0B63-4779-A895-7E90E71088F3}"/>
          </ac:spMkLst>
        </pc:spChg>
        <pc:spChg chg="add del">
          <ac:chgData name="Adrian Piecuch" userId="c407cbe9630afb57" providerId="LiveId" clId="{460B21FC-DAE9-4FF4-80F5-F355ABDC7D58}" dt="2023-09-26T18:17:36.591" v="35" actId="26606"/>
          <ac:spMkLst>
            <pc:docMk/>
            <pc:sldMk cId="694202988" sldId="256"/>
            <ac:spMk id="74" creationId="{CEE01D9D-3DE8-4EED-B0D3-8F3C79CC7673}"/>
          </ac:spMkLst>
        </pc:spChg>
        <pc:spChg chg="add del">
          <ac:chgData name="Adrian Piecuch" userId="c407cbe9630afb57" providerId="LiveId" clId="{460B21FC-DAE9-4FF4-80F5-F355ABDC7D58}" dt="2023-09-26T18:17:36.591" v="35" actId="26606"/>
          <ac:spMkLst>
            <pc:docMk/>
            <pc:sldMk cId="694202988" sldId="256"/>
            <ac:spMk id="76" creationId="{89AF5CE9-607F-43F4-8983-DCD6DA4051FD}"/>
          </ac:spMkLst>
        </pc:spChg>
        <pc:spChg chg="add del">
          <ac:chgData name="Adrian Piecuch" userId="c407cbe9630afb57" providerId="LiveId" clId="{460B21FC-DAE9-4FF4-80F5-F355ABDC7D58}" dt="2023-09-26T18:17:36.591" v="35" actId="26606"/>
          <ac:spMkLst>
            <pc:docMk/>
            <pc:sldMk cId="694202988" sldId="256"/>
            <ac:spMk id="78" creationId="{6EEA2DBD-9E1E-4521-8C01-F32AD18A89E3}"/>
          </ac:spMkLst>
        </pc:spChg>
        <pc:spChg chg="add del">
          <ac:chgData name="Adrian Piecuch" userId="c407cbe9630afb57" providerId="LiveId" clId="{460B21FC-DAE9-4FF4-80F5-F355ABDC7D58}" dt="2023-09-26T18:17:36.591" v="35" actId="26606"/>
          <ac:spMkLst>
            <pc:docMk/>
            <pc:sldMk cId="694202988" sldId="256"/>
            <ac:spMk id="80" creationId="{15BBD2C1-BA9B-46A9-A27A-33498B169272}"/>
          </ac:spMkLst>
        </pc:spChg>
        <pc:spChg chg="add del">
          <ac:chgData name="Adrian Piecuch" userId="c407cbe9630afb57" providerId="LiveId" clId="{460B21FC-DAE9-4FF4-80F5-F355ABDC7D58}" dt="2023-09-26T18:25:24.467" v="82" actId="26606"/>
          <ac:spMkLst>
            <pc:docMk/>
            <pc:sldMk cId="694202988" sldId="256"/>
            <ac:spMk id="96" creationId="{66D61E08-70C3-48D8-BEA0-787111DC30DA}"/>
          </ac:spMkLst>
        </pc:spChg>
        <pc:spChg chg="add del">
          <ac:chgData name="Adrian Piecuch" userId="c407cbe9630afb57" providerId="LiveId" clId="{460B21FC-DAE9-4FF4-80F5-F355ABDC7D58}" dt="2023-09-26T18:25:24.467" v="82" actId="26606"/>
          <ac:spMkLst>
            <pc:docMk/>
            <pc:sldMk cId="694202988" sldId="256"/>
            <ac:spMk id="97" creationId="{FC55298F-0AE5-478E-AD2B-03C2614C5833}"/>
          </ac:spMkLst>
        </pc:spChg>
        <pc:spChg chg="add del">
          <ac:chgData name="Adrian Piecuch" userId="c407cbe9630afb57" providerId="LiveId" clId="{460B21FC-DAE9-4FF4-80F5-F355ABDC7D58}" dt="2023-09-26T18:25:24.467" v="82" actId="26606"/>
          <ac:spMkLst>
            <pc:docMk/>
            <pc:sldMk cId="694202988" sldId="256"/>
            <ac:spMk id="98" creationId="{C180E4EA-0B63-4779-A895-7E90E71088F3}"/>
          </ac:spMkLst>
        </pc:spChg>
        <pc:spChg chg="add del">
          <ac:chgData name="Adrian Piecuch" userId="c407cbe9630afb57" providerId="LiveId" clId="{460B21FC-DAE9-4FF4-80F5-F355ABDC7D58}" dt="2023-09-26T18:25:24.467" v="82" actId="26606"/>
          <ac:spMkLst>
            <pc:docMk/>
            <pc:sldMk cId="694202988" sldId="256"/>
            <ac:spMk id="99" creationId="{CEE01D9D-3DE8-4EED-B0D3-8F3C79CC7673}"/>
          </ac:spMkLst>
        </pc:spChg>
        <pc:spChg chg="add del">
          <ac:chgData name="Adrian Piecuch" userId="c407cbe9630afb57" providerId="LiveId" clId="{460B21FC-DAE9-4FF4-80F5-F355ABDC7D58}" dt="2023-09-26T18:25:24.467" v="82" actId="26606"/>
          <ac:spMkLst>
            <pc:docMk/>
            <pc:sldMk cId="694202988" sldId="256"/>
            <ac:spMk id="100" creationId="{89AF5CE9-607F-43F4-8983-DCD6DA4051FD}"/>
          </ac:spMkLst>
        </pc:spChg>
        <pc:spChg chg="add del">
          <ac:chgData name="Adrian Piecuch" userId="c407cbe9630afb57" providerId="LiveId" clId="{460B21FC-DAE9-4FF4-80F5-F355ABDC7D58}" dt="2023-09-26T18:25:24.467" v="82" actId="26606"/>
          <ac:spMkLst>
            <pc:docMk/>
            <pc:sldMk cId="694202988" sldId="256"/>
            <ac:spMk id="101" creationId="{6EEA2DBD-9E1E-4521-8C01-F32AD18A89E3}"/>
          </ac:spMkLst>
        </pc:spChg>
        <pc:spChg chg="add del">
          <ac:chgData name="Adrian Piecuch" userId="c407cbe9630afb57" providerId="LiveId" clId="{460B21FC-DAE9-4FF4-80F5-F355ABDC7D58}" dt="2023-09-26T18:25:24.467" v="82" actId="26606"/>
          <ac:spMkLst>
            <pc:docMk/>
            <pc:sldMk cId="694202988" sldId="256"/>
            <ac:spMk id="102" creationId="{15BBD2C1-BA9B-46A9-A27A-33498B169272}"/>
          </ac:spMkLst>
        </pc:spChg>
        <pc:spChg chg="add del">
          <ac:chgData name="Adrian Piecuch" userId="c407cbe9630afb57" providerId="LiveId" clId="{460B21FC-DAE9-4FF4-80F5-F355ABDC7D58}" dt="2023-09-26T18:25:58.802" v="88" actId="26606"/>
          <ac:spMkLst>
            <pc:docMk/>
            <pc:sldMk cId="694202988" sldId="256"/>
            <ac:spMk id="123" creationId="{66D61E08-70C3-48D8-BEA0-787111DC30DA}"/>
          </ac:spMkLst>
        </pc:spChg>
        <pc:spChg chg="add del">
          <ac:chgData name="Adrian Piecuch" userId="c407cbe9630afb57" providerId="LiveId" clId="{460B21FC-DAE9-4FF4-80F5-F355ABDC7D58}" dt="2023-09-26T18:25:58.802" v="88" actId="26606"/>
          <ac:spMkLst>
            <pc:docMk/>
            <pc:sldMk cId="694202988" sldId="256"/>
            <ac:spMk id="125" creationId="{FC55298F-0AE5-478E-AD2B-03C2614C5833}"/>
          </ac:spMkLst>
        </pc:spChg>
        <pc:spChg chg="add del">
          <ac:chgData name="Adrian Piecuch" userId="c407cbe9630afb57" providerId="LiveId" clId="{460B21FC-DAE9-4FF4-80F5-F355ABDC7D58}" dt="2023-09-26T18:25:58.802" v="88" actId="26606"/>
          <ac:spMkLst>
            <pc:docMk/>
            <pc:sldMk cId="694202988" sldId="256"/>
            <ac:spMk id="127" creationId="{C180E4EA-0B63-4779-A895-7E90E71088F3}"/>
          </ac:spMkLst>
        </pc:spChg>
        <pc:spChg chg="add del">
          <ac:chgData name="Adrian Piecuch" userId="c407cbe9630afb57" providerId="LiveId" clId="{460B21FC-DAE9-4FF4-80F5-F355ABDC7D58}" dt="2023-09-26T18:25:58.802" v="88" actId="26606"/>
          <ac:spMkLst>
            <pc:docMk/>
            <pc:sldMk cId="694202988" sldId="256"/>
            <ac:spMk id="129" creationId="{CEE01D9D-3DE8-4EED-B0D3-8F3C79CC7673}"/>
          </ac:spMkLst>
        </pc:spChg>
        <pc:spChg chg="add del">
          <ac:chgData name="Adrian Piecuch" userId="c407cbe9630afb57" providerId="LiveId" clId="{460B21FC-DAE9-4FF4-80F5-F355ABDC7D58}" dt="2023-09-26T18:25:58.802" v="88" actId="26606"/>
          <ac:spMkLst>
            <pc:docMk/>
            <pc:sldMk cId="694202988" sldId="256"/>
            <ac:spMk id="131" creationId="{89AF5CE9-607F-43F4-8983-DCD6DA4051FD}"/>
          </ac:spMkLst>
        </pc:spChg>
        <pc:spChg chg="add del">
          <ac:chgData name="Adrian Piecuch" userId="c407cbe9630afb57" providerId="LiveId" clId="{460B21FC-DAE9-4FF4-80F5-F355ABDC7D58}" dt="2023-09-26T18:25:58.802" v="88" actId="26606"/>
          <ac:spMkLst>
            <pc:docMk/>
            <pc:sldMk cId="694202988" sldId="256"/>
            <ac:spMk id="133" creationId="{6EEA2DBD-9E1E-4521-8C01-F32AD18A89E3}"/>
          </ac:spMkLst>
        </pc:spChg>
        <pc:spChg chg="add del">
          <ac:chgData name="Adrian Piecuch" userId="c407cbe9630afb57" providerId="LiveId" clId="{460B21FC-DAE9-4FF4-80F5-F355ABDC7D58}" dt="2023-09-26T18:25:58.802" v="88" actId="26606"/>
          <ac:spMkLst>
            <pc:docMk/>
            <pc:sldMk cId="694202988" sldId="256"/>
            <ac:spMk id="135" creationId="{15BBD2C1-BA9B-46A9-A27A-33498B169272}"/>
          </ac:spMkLst>
        </pc:spChg>
        <pc:spChg chg="add del">
          <ac:chgData name="Adrian Piecuch" userId="c407cbe9630afb57" providerId="LiveId" clId="{460B21FC-DAE9-4FF4-80F5-F355ABDC7D58}" dt="2023-09-26T18:28:50.371" v="103" actId="26606"/>
          <ac:spMkLst>
            <pc:docMk/>
            <pc:sldMk cId="694202988" sldId="256"/>
            <ac:spMk id="156" creationId="{66D61E08-70C3-48D8-BEA0-787111DC30DA}"/>
          </ac:spMkLst>
        </pc:spChg>
        <pc:spChg chg="add del">
          <ac:chgData name="Adrian Piecuch" userId="c407cbe9630afb57" providerId="LiveId" clId="{460B21FC-DAE9-4FF4-80F5-F355ABDC7D58}" dt="2023-09-26T18:28:50.371" v="103" actId="26606"/>
          <ac:spMkLst>
            <pc:docMk/>
            <pc:sldMk cId="694202988" sldId="256"/>
            <ac:spMk id="158" creationId="{FC55298F-0AE5-478E-AD2B-03C2614C5833}"/>
          </ac:spMkLst>
        </pc:spChg>
        <pc:spChg chg="add del">
          <ac:chgData name="Adrian Piecuch" userId="c407cbe9630afb57" providerId="LiveId" clId="{460B21FC-DAE9-4FF4-80F5-F355ABDC7D58}" dt="2023-09-26T18:28:50.371" v="103" actId="26606"/>
          <ac:spMkLst>
            <pc:docMk/>
            <pc:sldMk cId="694202988" sldId="256"/>
            <ac:spMk id="160" creationId="{C180E4EA-0B63-4779-A895-7E90E71088F3}"/>
          </ac:spMkLst>
        </pc:spChg>
        <pc:spChg chg="add del">
          <ac:chgData name="Adrian Piecuch" userId="c407cbe9630afb57" providerId="LiveId" clId="{460B21FC-DAE9-4FF4-80F5-F355ABDC7D58}" dt="2023-09-26T18:28:50.371" v="103" actId="26606"/>
          <ac:spMkLst>
            <pc:docMk/>
            <pc:sldMk cId="694202988" sldId="256"/>
            <ac:spMk id="162" creationId="{CEE01D9D-3DE8-4EED-B0D3-8F3C79CC7673}"/>
          </ac:spMkLst>
        </pc:spChg>
        <pc:spChg chg="add del">
          <ac:chgData name="Adrian Piecuch" userId="c407cbe9630afb57" providerId="LiveId" clId="{460B21FC-DAE9-4FF4-80F5-F355ABDC7D58}" dt="2023-09-26T18:28:50.371" v="103" actId="26606"/>
          <ac:spMkLst>
            <pc:docMk/>
            <pc:sldMk cId="694202988" sldId="256"/>
            <ac:spMk id="164" creationId="{89AF5CE9-607F-43F4-8983-DCD6DA4051FD}"/>
          </ac:spMkLst>
        </pc:spChg>
        <pc:spChg chg="add del">
          <ac:chgData name="Adrian Piecuch" userId="c407cbe9630afb57" providerId="LiveId" clId="{460B21FC-DAE9-4FF4-80F5-F355ABDC7D58}" dt="2023-09-26T18:28:50.371" v="103" actId="26606"/>
          <ac:spMkLst>
            <pc:docMk/>
            <pc:sldMk cId="694202988" sldId="256"/>
            <ac:spMk id="166" creationId="{6EEA2DBD-9E1E-4521-8C01-F32AD18A89E3}"/>
          </ac:spMkLst>
        </pc:spChg>
        <pc:spChg chg="add del">
          <ac:chgData name="Adrian Piecuch" userId="c407cbe9630afb57" providerId="LiveId" clId="{460B21FC-DAE9-4FF4-80F5-F355ABDC7D58}" dt="2023-09-26T18:28:50.371" v="103" actId="26606"/>
          <ac:spMkLst>
            <pc:docMk/>
            <pc:sldMk cId="694202988" sldId="256"/>
            <ac:spMk id="168" creationId="{15BBD2C1-BA9B-46A9-A27A-33498B169272}"/>
          </ac:spMkLst>
        </pc:spChg>
        <pc:spChg chg="add del">
          <ac:chgData name="Adrian Piecuch" userId="c407cbe9630afb57" providerId="LiveId" clId="{460B21FC-DAE9-4FF4-80F5-F355ABDC7D58}" dt="2023-09-27T04:52:34.786" v="497" actId="26606"/>
          <ac:spMkLst>
            <pc:docMk/>
            <pc:sldMk cId="694202988" sldId="256"/>
            <ac:spMk id="185" creationId="{3559A5F2-8BE0-4998-A1E4-1B145465A981}"/>
          </ac:spMkLst>
        </pc:spChg>
        <pc:spChg chg="add del">
          <ac:chgData name="Adrian Piecuch" userId="c407cbe9630afb57" providerId="LiveId" clId="{460B21FC-DAE9-4FF4-80F5-F355ABDC7D58}" dt="2023-09-27T04:52:34.786" v="497" actId="26606"/>
          <ac:spMkLst>
            <pc:docMk/>
            <pc:sldMk cId="694202988" sldId="256"/>
            <ac:spMk id="187" creationId="{3A6596D4-D53C-424F-9F16-CC8686C079E0}"/>
          </ac:spMkLst>
        </pc:spChg>
        <pc:spChg chg="add del">
          <ac:chgData name="Adrian Piecuch" userId="c407cbe9630afb57" providerId="LiveId" clId="{460B21FC-DAE9-4FF4-80F5-F355ABDC7D58}" dt="2023-09-27T04:52:34.786" v="497" actId="26606"/>
          <ac:spMkLst>
            <pc:docMk/>
            <pc:sldMk cId="694202988" sldId="256"/>
            <ac:spMk id="193" creationId="{9772CABD-4211-42AA-B349-D4002E52F1EF}"/>
          </ac:spMkLst>
        </pc:spChg>
        <pc:spChg chg="add del">
          <ac:chgData name="Adrian Piecuch" userId="c407cbe9630afb57" providerId="LiveId" clId="{460B21FC-DAE9-4FF4-80F5-F355ABDC7D58}" dt="2023-09-27T04:52:34.786" v="497" actId="26606"/>
          <ac:spMkLst>
            <pc:docMk/>
            <pc:sldMk cId="694202988" sldId="256"/>
            <ac:spMk id="195" creationId="{BBD91630-4DBA-4294-8016-FEB5C3B0CED1}"/>
          </ac:spMkLst>
        </pc:spChg>
        <pc:spChg chg="add del">
          <ac:chgData name="Adrian Piecuch" userId="c407cbe9630afb57" providerId="LiveId" clId="{460B21FC-DAE9-4FF4-80F5-F355ABDC7D58}" dt="2023-09-27T04:52:34.786" v="497" actId="26606"/>
          <ac:spMkLst>
            <pc:docMk/>
            <pc:sldMk cId="694202988" sldId="256"/>
            <ac:spMk id="197" creationId="{E67D1587-504D-41BC-9D48-B61257BFBCF0}"/>
          </ac:spMkLst>
        </pc:spChg>
        <pc:spChg chg="add del">
          <ac:chgData name="Adrian Piecuch" userId="c407cbe9630afb57" providerId="LiveId" clId="{460B21FC-DAE9-4FF4-80F5-F355ABDC7D58}" dt="2023-09-27T04:52:34.786" v="497" actId="26606"/>
          <ac:spMkLst>
            <pc:docMk/>
            <pc:sldMk cId="694202988" sldId="256"/>
            <ac:spMk id="199" creationId="{8765DD1A-F044-4DE7-8A9B-7C30DC85A4AF}"/>
          </ac:spMkLst>
        </pc:spChg>
        <pc:spChg chg="add del">
          <ac:chgData name="Adrian Piecuch" userId="c407cbe9630afb57" providerId="LiveId" clId="{460B21FC-DAE9-4FF4-80F5-F355ABDC7D58}" dt="2023-09-27T04:52:34.786" v="497" actId="26606"/>
          <ac:spMkLst>
            <pc:docMk/>
            <pc:sldMk cId="694202988" sldId="256"/>
            <ac:spMk id="201" creationId="{2FE2170D-72D6-48A8-8E9A-BFF3BF03D032}"/>
          </ac:spMkLst>
        </pc:spChg>
        <pc:spChg chg="add del">
          <ac:chgData name="Adrian Piecuch" userId="c407cbe9630afb57" providerId="LiveId" clId="{460B21FC-DAE9-4FF4-80F5-F355ABDC7D58}" dt="2023-09-27T04:52:34.786" v="497" actId="26606"/>
          <ac:spMkLst>
            <pc:docMk/>
            <pc:sldMk cId="694202988" sldId="256"/>
            <ac:spMk id="203" creationId="{01D19436-094D-463D-AFEA-870FDBD03797}"/>
          </ac:spMkLst>
        </pc:spChg>
        <pc:spChg chg="add del">
          <ac:chgData name="Adrian Piecuch" userId="c407cbe9630afb57" providerId="LiveId" clId="{460B21FC-DAE9-4FF4-80F5-F355ABDC7D58}" dt="2023-09-27T04:52:34.786" v="497" actId="26606"/>
          <ac:spMkLst>
            <pc:docMk/>
            <pc:sldMk cId="694202988" sldId="256"/>
            <ac:spMk id="205" creationId="{9A2DE6E0-967C-4C58-8558-EC08F1138BD1}"/>
          </ac:spMkLst>
        </pc:spChg>
        <pc:spChg chg="add">
          <ac:chgData name="Adrian Piecuch" userId="c407cbe9630afb57" providerId="LiveId" clId="{460B21FC-DAE9-4FF4-80F5-F355ABDC7D58}" dt="2023-09-27T04:52:34.786" v="497" actId="26606"/>
          <ac:spMkLst>
            <pc:docMk/>
            <pc:sldMk cId="694202988" sldId="256"/>
            <ac:spMk id="214" creationId="{3F088236-D655-4F88-B238-E16762358025}"/>
          </ac:spMkLst>
        </pc:spChg>
        <pc:spChg chg="add">
          <ac:chgData name="Adrian Piecuch" userId="c407cbe9630afb57" providerId="LiveId" clId="{460B21FC-DAE9-4FF4-80F5-F355ABDC7D58}" dt="2023-09-27T04:52:34.786" v="497" actId="26606"/>
          <ac:spMkLst>
            <pc:docMk/>
            <pc:sldMk cId="694202988" sldId="256"/>
            <ac:spMk id="216" creationId="{3DAC0C92-199E-475C-9390-119A9B027276}"/>
          </ac:spMkLst>
        </pc:spChg>
        <pc:spChg chg="add">
          <ac:chgData name="Adrian Piecuch" userId="c407cbe9630afb57" providerId="LiveId" clId="{460B21FC-DAE9-4FF4-80F5-F355ABDC7D58}" dt="2023-09-27T04:52:34.786" v="497" actId="26606"/>
          <ac:spMkLst>
            <pc:docMk/>
            <pc:sldMk cId="694202988" sldId="256"/>
            <ac:spMk id="218" creationId="{C4CFB339-0ED8-4FE2-9EF1-6D1375B8499B}"/>
          </ac:spMkLst>
        </pc:spChg>
        <pc:spChg chg="add">
          <ac:chgData name="Adrian Piecuch" userId="c407cbe9630afb57" providerId="LiveId" clId="{460B21FC-DAE9-4FF4-80F5-F355ABDC7D58}" dt="2023-09-27T04:52:34.786" v="497" actId="26606"/>
          <ac:spMkLst>
            <pc:docMk/>
            <pc:sldMk cId="694202988" sldId="256"/>
            <ac:spMk id="220" creationId="{31896C80-2069-4431-9C19-83B913734490}"/>
          </ac:spMkLst>
        </pc:spChg>
        <pc:spChg chg="add">
          <ac:chgData name="Adrian Piecuch" userId="c407cbe9630afb57" providerId="LiveId" clId="{460B21FC-DAE9-4FF4-80F5-F355ABDC7D58}" dt="2023-09-27T04:52:34.786" v="497" actId="26606"/>
          <ac:spMkLst>
            <pc:docMk/>
            <pc:sldMk cId="694202988" sldId="256"/>
            <ac:spMk id="222" creationId="{BF120A21-0841-4823-B0C4-28AEBCEF9B78}"/>
          </ac:spMkLst>
        </pc:spChg>
        <pc:spChg chg="add">
          <ac:chgData name="Adrian Piecuch" userId="c407cbe9630afb57" providerId="LiveId" clId="{460B21FC-DAE9-4FF4-80F5-F355ABDC7D58}" dt="2023-09-27T04:52:34.786" v="497" actId="26606"/>
          <ac:spMkLst>
            <pc:docMk/>
            <pc:sldMk cId="694202988" sldId="256"/>
            <ac:spMk id="224" creationId="{DBB05BAE-BBD3-4289-899F-A6851503C6B0}"/>
          </ac:spMkLst>
        </pc:spChg>
        <pc:spChg chg="add">
          <ac:chgData name="Adrian Piecuch" userId="c407cbe9630afb57" providerId="LiveId" clId="{460B21FC-DAE9-4FF4-80F5-F355ABDC7D58}" dt="2023-09-27T04:52:34.786" v="497" actId="26606"/>
          <ac:spMkLst>
            <pc:docMk/>
            <pc:sldMk cId="694202988" sldId="256"/>
            <ac:spMk id="226" creationId="{9874D11C-36F5-4BBE-A490-019A54E953B0}"/>
          </ac:spMkLst>
        </pc:spChg>
        <pc:grpChg chg="add del">
          <ac:chgData name="Adrian Piecuch" userId="c407cbe9630afb57" providerId="LiveId" clId="{460B21FC-DAE9-4FF4-80F5-F355ABDC7D58}" dt="2023-09-26T18:16:52.803" v="26" actId="26606"/>
          <ac:grpSpMkLst>
            <pc:docMk/>
            <pc:sldMk cId="694202988" sldId="256"/>
            <ac:grpSpMk id="8" creationId="{28460BD8-AE3F-4AC9-9D0B-717052AA5D3A}"/>
          </ac:grpSpMkLst>
        </pc:grpChg>
        <pc:grpChg chg="add del">
          <ac:chgData name="Adrian Piecuch" userId="c407cbe9630afb57" providerId="LiveId" clId="{460B21FC-DAE9-4FF4-80F5-F355ABDC7D58}" dt="2023-09-26T18:16:50.846" v="24" actId="26606"/>
          <ac:grpSpMkLst>
            <pc:docMk/>
            <pc:sldMk cId="694202988" sldId="256"/>
            <ac:grpSpMk id="9" creationId="{88C9B83F-64CD-41C1-925F-A08801FFD0BD}"/>
          </ac:grpSpMkLst>
        </pc:grpChg>
        <pc:grpChg chg="add del">
          <ac:chgData name="Adrian Piecuch" userId="c407cbe9630afb57" providerId="LiveId" clId="{460B21FC-DAE9-4FF4-80F5-F355ABDC7D58}" dt="2023-09-26T18:17:41.632" v="38" actId="26606"/>
          <ac:grpSpMkLst>
            <pc:docMk/>
            <pc:sldMk cId="694202988" sldId="256"/>
            <ac:grpSpMk id="35" creationId="{28460BD8-AE3F-4AC9-9D0B-717052AA5D3A}"/>
          </ac:grpSpMkLst>
        </pc:grpChg>
        <pc:grpChg chg="add del">
          <ac:chgData name="Adrian Piecuch" userId="c407cbe9630afb57" providerId="LiveId" clId="{460B21FC-DAE9-4FF4-80F5-F355ABDC7D58}" dt="2023-09-26T18:17:36.591" v="35" actId="26606"/>
          <ac:grpSpMkLst>
            <pc:docMk/>
            <pc:sldMk cId="694202988" sldId="256"/>
            <ac:grpSpMk id="52" creationId="{88C9B83F-64CD-41C1-925F-A08801FFD0BD}"/>
          </ac:grpSpMkLst>
        </pc:grpChg>
        <pc:grpChg chg="add del">
          <ac:chgData name="Adrian Piecuch" userId="c407cbe9630afb57" providerId="LiveId" clId="{460B21FC-DAE9-4FF4-80F5-F355ABDC7D58}" dt="2023-09-26T18:17:41.608" v="37" actId="26606"/>
          <ac:grpSpMkLst>
            <pc:docMk/>
            <pc:sldMk cId="694202988" sldId="256"/>
            <ac:grpSpMk id="53" creationId="{CDD733AE-DD5E-4C77-8BCD-72BF12A06BB1}"/>
          </ac:grpSpMkLst>
        </pc:grpChg>
        <pc:grpChg chg="add del">
          <ac:chgData name="Adrian Piecuch" userId="c407cbe9630afb57" providerId="LiveId" clId="{460B21FC-DAE9-4FF4-80F5-F355ABDC7D58}" dt="2023-09-26T18:25:24.467" v="82" actId="26606"/>
          <ac:grpSpMkLst>
            <pc:docMk/>
            <pc:sldMk cId="694202988" sldId="256"/>
            <ac:grpSpMk id="91" creationId="{88C9B83F-64CD-41C1-925F-A08801FFD0BD}"/>
          </ac:grpSpMkLst>
        </pc:grpChg>
        <pc:grpChg chg="add del">
          <ac:chgData name="Adrian Piecuch" userId="c407cbe9630afb57" providerId="LiveId" clId="{460B21FC-DAE9-4FF4-80F5-F355ABDC7D58}" dt="2023-09-26T18:25:58.802" v="88" actId="26606"/>
          <ac:grpSpMkLst>
            <pc:docMk/>
            <pc:sldMk cId="694202988" sldId="256"/>
            <ac:grpSpMk id="107" creationId="{88C9B83F-64CD-41C1-925F-A08801FFD0BD}"/>
          </ac:grpSpMkLst>
        </pc:grpChg>
        <pc:grpChg chg="add del">
          <ac:chgData name="Adrian Piecuch" userId="c407cbe9630afb57" providerId="LiveId" clId="{460B21FC-DAE9-4FF4-80F5-F355ABDC7D58}" dt="2023-09-26T18:28:50.371" v="103" actId="26606"/>
          <ac:grpSpMkLst>
            <pc:docMk/>
            <pc:sldMk cId="694202988" sldId="256"/>
            <ac:grpSpMk id="140" creationId="{88C9B83F-64CD-41C1-925F-A08801FFD0BD}"/>
          </ac:grpSpMkLst>
        </pc:grpChg>
        <pc:grpChg chg="add del">
          <ac:chgData name="Adrian Piecuch" userId="c407cbe9630afb57" providerId="LiveId" clId="{460B21FC-DAE9-4FF4-80F5-F355ABDC7D58}" dt="2023-09-27T04:52:34.786" v="497" actId="26606"/>
          <ac:grpSpMkLst>
            <pc:docMk/>
            <pc:sldMk cId="694202988" sldId="256"/>
            <ac:grpSpMk id="173" creationId="{88C9B83F-64CD-41C1-925F-A08801FFD0BD}"/>
          </ac:grpSpMkLst>
        </pc:grpChg>
        <pc:picChg chg="add del">
          <ac:chgData name="Adrian Piecuch" userId="c407cbe9630afb57" providerId="LiveId" clId="{460B21FC-DAE9-4FF4-80F5-F355ABDC7D58}" dt="2023-09-26T18:16:50.846" v="24" actId="26606"/>
          <ac:picMkLst>
            <pc:docMk/>
            <pc:sldMk cId="694202988" sldId="256"/>
            <ac:picMk id="5" creationId="{A44EF4A2-62D4-A137-A0F9-AB4A876CD91E}"/>
          </ac:picMkLst>
        </pc:picChg>
        <pc:picChg chg="add del">
          <ac:chgData name="Adrian Piecuch" userId="c407cbe9630afb57" providerId="LiveId" clId="{460B21FC-DAE9-4FF4-80F5-F355ABDC7D58}" dt="2023-09-26T18:17:36.591" v="35" actId="26606"/>
          <ac:picMkLst>
            <pc:docMk/>
            <pc:sldMk cId="694202988" sldId="256"/>
            <ac:picMk id="48" creationId="{BB168152-9DFA-D193-A58E-23A5C25BAF83}"/>
          </ac:picMkLst>
        </pc:picChg>
        <pc:picChg chg="add mod">
          <ac:chgData name="Adrian Piecuch" userId="c407cbe9630afb57" providerId="LiveId" clId="{460B21FC-DAE9-4FF4-80F5-F355ABDC7D58}" dt="2023-09-27T04:52:34.786" v="497" actId="26606"/>
          <ac:picMkLst>
            <pc:docMk/>
            <pc:sldMk cId="694202988" sldId="256"/>
            <ac:picMk id="93" creationId="{BB168152-9DFA-D193-A58E-23A5C25BAF83}"/>
          </ac:picMkLst>
        </pc:picChg>
        <pc:cxnChg chg="add del">
          <ac:chgData name="Adrian Piecuch" userId="c407cbe9630afb57" providerId="LiveId" clId="{460B21FC-DAE9-4FF4-80F5-F355ABDC7D58}" dt="2023-09-26T18:16:52.803" v="26" actId="26606"/>
          <ac:cxnSpMkLst>
            <pc:docMk/>
            <pc:sldMk cId="694202988" sldId="256"/>
            <ac:cxnSpMk id="28" creationId="{C5ECDEE1-7093-418F-9CF5-24EEB115C1C1}"/>
          </ac:cxnSpMkLst>
        </pc:cxnChg>
        <pc:cxnChg chg="add del">
          <ac:chgData name="Adrian Piecuch" userId="c407cbe9630afb57" providerId="LiveId" clId="{460B21FC-DAE9-4FF4-80F5-F355ABDC7D58}" dt="2023-09-26T18:16:52.803" v="26" actId="26606"/>
          <ac:cxnSpMkLst>
            <pc:docMk/>
            <pc:sldMk cId="694202988" sldId="256"/>
            <ac:cxnSpMk id="30" creationId="{045062AF-EB11-4651-BC4A-4DA21768DE8E}"/>
          </ac:cxnSpMkLst>
        </pc:cxnChg>
        <pc:cxnChg chg="add del">
          <ac:chgData name="Adrian Piecuch" userId="c407cbe9630afb57" providerId="LiveId" clId="{460B21FC-DAE9-4FF4-80F5-F355ABDC7D58}" dt="2023-09-26T18:17:41.632" v="38" actId="26606"/>
          <ac:cxnSpMkLst>
            <pc:docMk/>
            <pc:sldMk cId="694202988" sldId="256"/>
            <ac:cxnSpMk id="41" creationId="{EB898B32-3891-4C3A-8F58-C5969D2E9033}"/>
          </ac:cxnSpMkLst>
        </pc:cxnChg>
        <pc:cxnChg chg="add del">
          <ac:chgData name="Adrian Piecuch" userId="c407cbe9630afb57" providerId="LiveId" clId="{460B21FC-DAE9-4FF4-80F5-F355ABDC7D58}" dt="2023-09-26T18:17:41.632" v="38" actId="26606"/>
          <ac:cxnSpMkLst>
            <pc:docMk/>
            <pc:sldMk cId="694202988" sldId="256"/>
            <ac:cxnSpMk id="42" creationId="{4AE4806D-B8F9-4679-A68A-9BD21C01A301}"/>
          </ac:cxnSpMkLst>
        </pc:cxnChg>
        <pc:cxnChg chg="add del">
          <ac:chgData name="Adrian Piecuch" userId="c407cbe9630afb57" providerId="LiveId" clId="{460B21FC-DAE9-4FF4-80F5-F355ABDC7D58}" dt="2023-09-26T18:17:36.591" v="35" actId="26606"/>
          <ac:cxnSpMkLst>
            <pc:docMk/>
            <pc:sldMk cId="694202988" sldId="256"/>
            <ac:cxnSpMk id="64" creationId="{A57C1A16-B8AB-4D99-A195-A38F556A6486}"/>
          </ac:cxnSpMkLst>
        </pc:cxnChg>
        <pc:cxnChg chg="add del">
          <ac:chgData name="Adrian Piecuch" userId="c407cbe9630afb57" providerId="LiveId" clId="{460B21FC-DAE9-4FF4-80F5-F355ABDC7D58}" dt="2023-09-26T18:17:36.591" v="35" actId="26606"/>
          <ac:cxnSpMkLst>
            <pc:docMk/>
            <pc:sldMk cId="694202988" sldId="256"/>
            <ac:cxnSpMk id="66" creationId="{F8A9B20B-D1DD-4573-B5EC-558029519236}"/>
          </ac:cxnSpMkLst>
        </pc:cxnChg>
        <pc:cxnChg chg="add del">
          <ac:chgData name="Adrian Piecuch" userId="c407cbe9630afb57" providerId="LiveId" clId="{460B21FC-DAE9-4FF4-80F5-F355ABDC7D58}" dt="2023-09-26T18:25:24.467" v="82" actId="26606"/>
          <ac:cxnSpMkLst>
            <pc:docMk/>
            <pc:sldMk cId="694202988" sldId="256"/>
            <ac:cxnSpMk id="94" creationId="{A57C1A16-B8AB-4D99-A195-A38F556A6486}"/>
          </ac:cxnSpMkLst>
        </pc:cxnChg>
        <pc:cxnChg chg="add del">
          <ac:chgData name="Adrian Piecuch" userId="c407cbe9630afb57" providerId="LiveId" clId="{460B21FC-DAE9-4FF4-80F5-F355ABDC7D58}" dt="2023-09-26T18:25:24.467" v="82" actId="26606"/>
          <ac:cxnSpMkLst>
            <pc:docMk/>
            <pc:sldMk cId="694202988" sldId="256"/>
            <ac:cxnSpMk id="95" creationId="{F8A9B20B-D1DD-4573-B5EC-558029519236}"/>
          </ac:cxnSpMkLst>
        </pc:cxnChg>
        <pc:cxnChg chg="add del">
          <ac:chgData name="Adrian Piecuch" userId="c407cbe9630afb57" providerId="LiveId" clId="{460B21FC-DAE9-4FF4-80F5-F355ABDC7D58}" dt="2023-09-26T18:25:58.802" v="88" actId="26606"/>
          <ac:cxnSpMkLst>
            <pc:docMk/>
            <pc:sldMk cId="694202988" sldId="256"/>
            <ac:cxnSpMk id="119" creationId="{A57C1A16-B8AB-4D99-A195-A38F556A6486}"/>
          </ac:cxnSpMkLst>
        </pc:cxnChg>
        <pc:cxnChg chg="add del">
          <ac:chgData name="Adrian Piecuch" userId="c407cbe9630afb57" providerId="LiveId" clId="{460B21FC-DAE9-4FF4-80F5-F355ABDC7D58}" dt="2023-09-26T18:25:58.802" v="88" actId="26606"/>
          <ac:cxnSpMkLst>
            <pc:docMk/>
            <pc:sldMk cId="694202988" sldId="256"/>
            <ac:cxnSpMk id="121" creationId="{F8A9B20B-D1DD-4573-B5EC-558029519236}"/>
          </ac:cxnSpMkLst>
        </pc:cxnChg>
        <pc:cxnChg chg="add del">
          <ac:chgData name="Adrian Piecuch" userId="c407cbe9630afb57" providerId="LiveId" clId="{460B21FC-DAE9-4FF4-80F5-F355ABDC7D58}" dt="2023-09-26T18:28:50.371" v="103" actId="26606"/>
          <ac:cxnSpMkLst>
            <pc:docMk/>
            <pc:sldMk cId="694202988" sldId="256"/>
            <ac:cxnSpMk id="152" creationId="{A57C1A16-B8AB-4D99-A195-A38F556A6486}"/>
          </ac:cxnSpMkLst>
        </pc:cxnChg>
        <pc:cxnChg chg="add del">
          <ac:chgData name="Adrian Piecuch" userId="c407cbe9630afb57" providerId="LiveId" clId="{460B21FC-DAE9-4FF4-80F5-F355ABDC7D58}" dt="2023-09-26T18:28:50.371" v="103" actId="26606"/>
          <ac:cxnSpMkLst>
            <pc:docMk/>
            <pc:sldMk cId="694202988" sldId="256"/>
            <ac:cxnSpMk id="154" creationId="{F8A9B20B-D1DD-4573-B5EC-558029519236}"/>
          </ac:cxnSpMkLst>
        </pc:cxnChg>
        <pc:cxnChg chg="add del">
          <ac:chgData name="Adrian Piecuch" userId="c407cbe9630afb57" providerId="LiveId" clId="{460B21FC-DAE9-4FF4-80F5-F355ABDC7D58}" dt="2023-09-27T04:52:34.786" v="497" actId="26606"/>
          <ac:cxnSpMkLst>
            <pc:docMk/>
            <pc:sldMk cId="694202988" sldId="256"/>
            <ac:cxnSpMk id="189" creationId="{81BB890B-70D4-42FE-A599-6AEF1A42D972}"/>
          </ac:cxnSpMkLst>
        </pc:cxnChg>
        <pc:cxnChg chg="add del">
          <ac:chgData name="Adrian Piecuch" userId="c407cbe9630afb57" providerId="LiveId" clId="{460B21FC-DAE9-4FF4-80F5-F355ABDC7D58}" dt="2023-09-27T04:52:34.786" v="497" actId="26606"/>
          <ac:cxnSpMkLst>
            <pc:docMk/>
            <pc:sldMk cId="694202988" sldId="256"/>
            <ac:cxnSpMk id="191" creationId="{3842D646-B58C-43C8-8152-01BC782B725D}"/>
          </ac:cxnSpMkLst>
        </pc:cxnChg>
        <pc:cxnChg chg="add">
          <ac:chgData name="Adrian Piecuch" userId="c407cbe9630afb57" providerId="LiveId" clId="{460B21FC-DAE9-4FF4-80F5-F355ABDC7D58}" dt="2023-09-27T04:52:34.786" v="497" actId="26606"/>
          <ac:cxnSpMkLst>
            <pc:docMk/>
            <pc:sldMk cId="694202988" sldId="256"/>
            <ac:cxnSpMk id="210" creationId="{64FA5DFF-7FE6-4855-84E6-DFA78EE978BD}"/>
          </ac:cxnSpMkLst>
        </pc:cxnChg>
        <pc:cxnChg chg="add">
          <ac:chgData name="Adrian Piecuch" userId="c407cbe9630afb57" providerId="LiveId" clId="{460B21FC-DAE9-4FF4-80F5-F355ABDC7D58}" dt="2023-09-27T04:52:34.786" v="497" actId="26606"/>
          <ac:cxnSpMkLst>
            <pc:docMk/>
            <pc:sldMk cId="694202988" sldId="256"/>
            <ac:cxnSpMk id="212" creationId="{2AFD8CBA-54A3-4363-991B-B9C631BBFA74}"/>
          </ac:cxnSpMkLst>
        </pc:cxnChg>
      </pc:sldChg>
      <pc:sldChg chg="addSp delSp modSp mod setBg addAnim">
        <pc:chgData name="Adrian Piecuch" userId="c407cbe9630afb57" providerId="LiveId" clId="{460B21FC-DAE9-4FF4-80F5-F355ABDC7D58}" dt="2023-09-27T04:42:48.154" v="118" actId="20577"/>
        <pc:sldMkLst>
          <pc:docMk/>
          <pc:sldMk cId="3218239649" sldId="257"/>
        </pc:sldMkLst>
        <pc:spChg chg="mod">
          <ac:chgData name="Adrian Piecuch" userId="c407cbe9630afb57" providerId="LiveId" clId="{460B21FC-DAE9-4FF4-80F5-F355ABDC7D58}" dt="2023-09-27T04:42:48.154" v="118" actId="20577"/>
          <ac:spMkLst>
            <pc:docMk/>
            <pc:sldMk cId="3218239649" sldId="257"/>
            <ac:spMk id="5" creationId="{00000000-0000-0000-0000-000000000000}"/>
          </ac:spMkLst>
        </pc:spChg>
        <pc:spChg chg="add del">
          <ac:chgData name="Adrian Piecuch" userId="c407cbe9630afb57" providerId="LiveId" clId="{460B21FC-DAE9-4FF4-80F5-F355ABDC7D58}" dt="2023-09-26T18:25:44.362" v="86" actId="26606"/>
          <ac:spMkLst>
            <pc:docMk/>
            <pc:sldMk cId="3218239649" sldId="257"/>
            <ac:spMk id="15" creationId="{66D61E08-70C3-48D8-BEA0-787111DC30DA}"/>
          </ac:spMkLst>
        </pc:spChg>
        <pc:spChg chg="add del">
          <ac:chgData name="Adrian Piecuch" userId="c407cbe9630afb57" providerId="LiveId" clId="{460B21FC-DAE9-4FF4-80F5-F355ABDC7D58}" dt="2023-09-26T18:25:44.362" v="86" actId="26606"/>
          <ac:spMkLst>
            <pc:docMk/>
            <pc:sldMk cId="3218239649" sldId="257"/>
            <ac:spMk id="17" creationId="{FC55298F-0AE5-478E-AD2B-03C2614C5833}"/>
          </ac:spMkLst>
        </pc:spChg>
        <pc:spChg chg="add del">
          <ac:chgData name="Adrian Piecuch" userId="c407cbe9630afb57" providerId="LiveId" clId="{460B21FC-DAE9-4FF4-80F5-F355ABDC7D58}" dt="2023-09-26T18:25:44.362" v="86" actId="26606"/>
          <ac:spMkLst>
            <pc:docMk/>
            <pc:sldMk cId="3218239649" sldId="257"/>
            <ac:spMk id="19" creationId="{C180E4EA-0B63-4779-A895-7E90E71088F3}"/>
          </ac:spMkLst>
        </pc:spChg>
        <pc:spChg chg="add del">
          <ac:chgData name="Adrian Piecuch" userId="c407cbe9630afb57" providerId="LiveId" clId="{460B21FC-DAE9-4FF4-80F5-F355ABDC7D58}" dt="2023-09-26T18:25:44.362" v="86" actId="26606"/>
          <ac:spMkLst>
            <pc:docMk/>
            <pc:sldMk cId="3218239649" sldId="257"/>
            <ac:spMk id="21" creationId="{CEE01D9D-3DE8-4EED-B0D3-8F3C79CC7673}"/>
          </ac:spMkLst>
        </pc:spChg>
        <pc:spChg chg="add del">
          <ac:chgData name="Adrian Piecuch" userId="c407cbe9630afb57" providerId="LiveId" clId="{460B21FC-DAE9-4FF4-80F5-F355ABDC7D58}" dt="2023-09-26T18:25:44.362" v="86" actId="26606"/>
          <ac:spMkLst>
            <pc:docMk/>
            <pc:sldMk cId="3218239649" sldId="257"/>
            <ac:spMk id="23" creationId="{89AF5CE9-607F-43F4-8983-DCD6DA4051FD}"/>
          </ac:spMkLst>
        </pc:spChg>
        <pc:spChg chg="add del">
          <ac:chgData name="Adrian Piecuch" userId="c407cbe9630afb57" providerId="LiveId" clId="{460B21FC-DAE9-4FF4-80F5-F355ABDC7D58}" dt="2023-09-26T18:25:44.362" v="86" actId="26606"/>
          <ac:spMkLst>
            <pc:docMk/>
            <pc:sldMk cId="3218239649" sldId="257"/>
            <ac:spMk id="25" creationId="{6EEA2DBD-9E1E-4521-8C01-F32AD18A89E3}"/>
          </ac:spMkLst>
        </pc:spChg>
        <pc:spChg chg="add del">
          <ac:chgData name="Adrian Piecuch" userId="c407cbe9630afb57" providerId="LiveId" clId="{460B21FC-DAE9-4FF4-80F5-F355ABDC7D58}" dt="2023-09-26T18:25:44.362" v="86" actId="26606"/>
          <ac:spMkLst>
            <pc:docMk/>
            <pc:sldMk cId="3218239649" sldId="257"/>
            <ac:spMk id="27" creationId="{15BBD2C1-BA9B-46A9-A27A-33498B169272}"/>
          </ac:spMkLst>
        </pc:spChg>
        <pc:spChg chg="add del">
          <ac:chgData name="Adrian Piecuch" userId="c407cbe9630afb57" providerId="LiveId" clId="{460B21FC-DAE9-4FF4-80F5-F355ABDC7D58}" dt="2023-09-26T18:25:44.345" v="85" actId="26606"/>
          <ac:spMkLst>
            <pc:docMk/>
            <pc:sldMk cId="3218239649" sldId="257"/>
            <ac:spMk id="32" creationId="{F5F0CD5C-72F3-4090-8A69-8E15CB432AC2}"/>
          </ac:spMkLst>
        </pc:spChg>
        <pc:spChg chg="add del">
          <ac:chgData name="Adrian Piecuch" userId="c407cbe9630afb57" providerId="LiveId" clId="{460B21FC-DAE9-4FF4-80F5-F355ABDC7D58}" dt="2023-09-26T18:25:44.345" v="85" actId="26606"/>
          <ac:spMkLst>
            <pc:docMk/>
            <pc:sldMk cId="3218239649" sldId="257"/>
            <ac:spMk id="34" creationId="{217496A2-9394-4FB7-BA0E-717D2D2E7A43}"/>
          </ac:spMkLst>
        </pc:spChg>
        <pc:spChg chg="add del">
          <ac:chgData name="Adrian Piecuch" userId="c407cbe9630afb57" providerId="LiveId" clId="{460B21FC-DAE9-4FF4-80F5-F355ABDC7D58}" dt="2023-09-26T18:25:44.345" v="85" actId="26606"/>
          <ac:spMkLst>
            <pc:docMk/>
            <pc:sldMk cId="3218239649" sldId="257"/>
            <ac:spMk id="40" creationId="{67374FB5-CBB7-46FF-95B5-2251BC6856ED}"/>
          </ac:spMkLst>
        </pc:spChg>
        <pc:spChg chg="add del">
          <ac:chgData name="Adrian Piecuch" userId="c407cbe9630afb57" providerId="LiveId" clId="{460B21FC-DAE9-4FF4-80F5-F355ABDC7D58}" dt="2023-09-26T18:25:44.345" v="85" actId="26606"/>
          <ac:spMkLst>
            <pc:docMk/>
            <pc:sldMk cId="3218239649" sldId="257"/>
            <ac:spMk id="42" creationId="{34BCEAB7-D9E0-40A4-9254-8593BD346EAB}"/>
          </ac:spMkLst>
        </pc:spChg>
        <pc:spChg chg="add del">
          <ac:chgData name="Adrian Piecuch" userId="c407cbe9630afb57" providerId="LiveId" clId="{460B21FC-DAE9-4FF4-80F5-F355ABDC7D58}" dt="2023-09-26T18:25:44.345" v="85" actId="26606"/>
          <ac:spMkLst>
            <pc:docMk/>
            <pc:sldMk cId="3218239649" sldId="257"/>
            <ac:spMk id="44" creationId="{D567A354-BB63-405C-8E5F-2F510E670F16}"/>
          </ac:spMkLst>
        </pc:spChg>
        <pc:spChg chg="add del">
          <ac:chgData name="Adrian Piecuch" userId="c407cbe9630afb57" providerId="LiveId" clId="{460B21FC-DAE9-4FF4-80F5-F355ABDC7D58}" dt="2023-09-26T18:25:44.345" v="85" actId="26606"/>
          <ac:spMkLst>
            <pc:docMk/>
            <pc:sldMk cId="3218239649" sldId="257"/>
            <ac:spMk id="46" creationId="{9185A8D7-2F20-4F7A-97BE-21DB1654C7F7}"/>
          </ac:spMkLst>
        </pc:spChg>
        <pc:spChg chg="add del">
          <ac:chgData name="Adrian Piecuch" userId="c407cbe9630afb57" providerId="LiveId" clId="{460B21FC-DAE9-4FF4-80F5-F355ABDC7D58}" dt="2023-09-26T18:25:44.345" v="85" actId="26606"/>
          <ac:spMkLst>
            <pc:docMk/>
            <pc:sldMk cId="3218239649" sldId="257"/>
            <ac:spMk id="48" creationId="{CB65BD56-22B3-4E13-BFCA-B8E8BEB92D6C}"/>
          </ac:spMkLst>
        </pc:spChg>
        <pc:spChg chg="add del">
          <ac:chgData name="Adrian Piecuch" userId="c407cbe9630afb57" providerId="LiveId" clId="{460B21FC-DAE9-4FF4-80F5-F355ABDC7D58}" dt="2023-09-26T18:25:44.345" v="85" actId="26606"/>
          <ac:spMkLst>
            <pc:docMk/>
            <pc:sldMk cId="3218239649" sldId="257"/>
            <ac:spMk id="50" creationId="{6790ED68-BCA0-4247-A72F-1CB85DF068C3}"/>
          </ac:spMkLst>
        </pc:spChg>
        <pc:spChg chg="add del">
          <ac:chgData name="Adrian Piecuch" userId="c407cbe9630afb57" providerId="LiveId" clId="{460B21FC-DAE9-4FF4-80F5-F355ABDC7D58}" dt="2023-09-26T18:25:44.345" v="85" actId="26606"/>
          <ac:spMkLst>
            <pc:docMk/>
            <pc:sldMk cId="3218239649" sldId="257"/>
            <ac:spMk id="52" creationId="{DD0F2B3F-DC55-4FA7-B667-1ACD07920937}"/>
          </ac:spMkLst>
        </pc:spChg>
        <pc:spChg chg="add">
          <ac:chgData name="Adrian Piecuch" userId="c407cbe9630afb57" providerId="LiveId" clId="{460B21FC-DAE9-4FF4-80F5-F355ABDC7D58}" dt="2023-09-26T18:25:44.362" v="86" actId="26606"/>
          <ac:spMkLst>
            <pc:docMk/>
            <pc:sldMk cId="3218239649" sldId="257"/>
            <ac:spMk id="56" creationId="{66D61E08-70C3-48D8-BEA0-787111DC30DA}"/>
          </ac:spMkLst>
        </pc:spChg>
        <pc:spChg chg="add">
          <ac:chgData name="Adrian Piecuch" userId="c407cbe9630afb57" providerId="LiveId" clId="{460B21FC-DAE9-4FF4-80F5-F355ABDC7D58}" dt="2023-09-26T18:25:44.362" v="86" actId="26606"/>
          <ac:spMkLst>
            <pc:docMk/>
            <pc:sldMk cId="3218239649" sldId="257"/>
            <ac:spMk id="57" creationId="{FC55298F-0AE5-478E-AD2B-03C2614C5833}"/>
          </ac:spMkLst>
        </pc:spChg>
        <pc:spChg chg="add">
          <ac:chgData name="Adrian Piecuch" userId="c407cbe9630afb57" providerId="LiveId" clId="{460B21FC-DAE9-4FF4-80F5-F355ABDC7D58}" dt="2023-09-26T18:25:44.362" v="86" actId="26606"/>
          <ac:spMkLst>
            <pc:docMk/>
            <pc:sldMk cId="3218239649" sldId="257"/>
            <ac:spMk id="58" creationId="{C180E4EA-0B63-4779-A895-7E90E71088F3}"/>
          </ac:spMkLst>
        </pc:spChg>
        <pc:spChg chg="add">
          <ac:chgData name="Adrian Piecuch" userId="c407cbe9630afb57" providerId="LiveId" clId="{460B21FC-DAE9-4FF4-80F5-F355ABDC7D58}" dt="2023-09-26T18:25:44.362" v="86" actId="26606"/>
          <ac:spMkLst>
            <pc:docMk/>
            <pc:sldMk cId="3218239649" sldId="257"/>
            <ac:spMk id="59" creationId="{CEE01D9D-3DE8-4EED-B0D3-8F3C79CC7673}"/>
          </ac:spMkLst>
        </pc:spChg>
        <pc:spChg chg="add">
          <ac:chgData name="Adrian Piecuch" userId="c407cbe9630afb57" providerId="LiveId" clId="{460B21FC-DAE9-4FF4-80F5-F355ABDC7D58}" dt="2023-09-26T18:25:44.362" v="86" actId="26606"/>
          <ac:spMkLst>
            <pc:docMk/>
            <pc:sldMk cId="3218239649" sldId="257"/>
            <ac:spMk id="60" creationId="{89AF5CE9-607F-43F4-8983-DCD6DA4051FD}"/>
          </ac:spMkLst>
        </pc:spChg>
        <pc:spChg chg="add">
          <ac:chgData name="Adrian Piecuch" userId="c407cbe9630afb57" providerId="LiveId" clId="{460B21FC-DAE9-4FF4-80F5-F355ABDC7D58}" dt="2023-09-26T18:25:44.362" v="86" actId="26606"/>
          <ac:spMkLst>
            <pc:docMk/>
            <pc:sldMk cId="3218239649" sldId="257"/>
            <ac:spMk id="61" creationId="{6EEA2DBD-9E1E-4521-8C01-F32AD18A89E3}"/>
          </ac:spMkLst>
        </pc:spChg>
        <pc:spChg chg="add">
          <ac:chgData name="Adrian Piecuch" userId="c407cbe9630afb57" providerId="LiveId" clId="{460B21FC-DAE9-4FF4-80F5-F355ABDC7D58}" dt="2023-09-26T18:25:44.362" v="86" actId="26606"/>
          <ac:spMkLst>
            <pc:docMk/>
            <pc:sldMk cId="3218239649" sldId="257"/>
            <ac:spMk id="62" creationId="{15BBD2C1-BA9B-46A9-A27A-33498B169272}"/>
          </ac:spMkLst>
        </pc:spChg>
        <pc:picChg chg="add mod">
          <ac:chgData name="Adrian Piecuch" userId="c407cbe9630afb57" providerId="LiveId" clId="{460B21FC-DAE9-4FF4-80F5-F355ABDC7D58}" dt="2023-09-26T18:25:44.362" v="86" actId="26606"/>
          <ac:picMkLst>
            <pc:docMk/>
            <pc:sldMk cId="3218239649" sldId="257"/>
            <ac:picMk id="7" creationId="{547D22A6-1A6F-FF0B-F1D5-50A5211E9079}"/>
          </ac:picMkLst>
        </pc:picChg>
        <pc:cxnChg chg="add del">
          <ac:chgData name="Adrian Piecuch" userId="c407cbe9630afb57" providerId="LiveId" clId="{460B21FC-DAE9-4FF4-80F5-F355ABDC7D58}" dt="2023-09-26T18:25:44.362" v="86" actId="26606"/>
          <ac:cxnSpMkLst>
            <pc:docMk/>
            <pc:sldMk cId="3218239649" sldId="257"/>
            <ac:cxnSpMk id="11" creationId="{A57C1A16-B8AB-4D99-A195-A38F556A6486}"/>
          </ac:cxnSpMkLst>
        </pc:cxnChg>
        <pc:cxnChg chg="add del">
          <ac:chgData name="Adrian Piecuch" userId="c407cbe9630afb57" providerId="LiveId" clId="{460B21FC-DAE9-4FF4-80F5-F355ABDC7D58}" dt="2023-09-26T18:25:44.362" v="86" actId="26606"/>
          <ac:cxnSpMkLst>
            <pc:docMk/>
            <pc:sldMk cId="3218239649" sldId="257"/>
            <ac:cxnSpMk id="13" creationId="{F8A9B20B-D1DD-4573-B5EC-558029519236}"/>
          </ac:cxnSpMkLst>
        </pc:cxnChg>
        <pc:cxnChg chg="add del">
          <ac:chgData name="Adrian Piecuch" userId="c407cbe9630afb57" providerId="LiveId" clId="{460B21FC-DAE9-4FF4-80F5-F355ABDC7D58}" dt="2023-09-26T18:25:44.345" v="85" actId="26606"/>
          <ac:cxnSpMkLst>
            <pc:docMk/>
            <pc:sldMk cId="3218239649" sldId="257"/>
            <ac:cxnSpMk id="36" creationId="{D02CF681-4765-4E88-802F-B2474DCD516A}"/>
          </ac:cxnSpMkLst>
        </pc:cxnChg>
        <pc:cxnChg chg="add del">
          <ac:chgData name="Adrian Piecuch" userId="c407cbe9630afb57" providerId="LiveId" clId="{460B21FC-DAE9-4FF4-80F5-F355ABDC7D58}" dt="2023-09-26T18:25:44.345" v="85" actId="26606"/>
          <ac:cxnSpMkLst>
            <pc:docMk/>
            <pc:sldMk cId="3218239649" sldId="257"/>
            <ac:cxnSpMk id="38" creationId="{3D57B2BA-243C-45C7-A5D8-46CA719437FC}"/>
          </ac:cxnSpMkLst>
        </pc:cxnChg>
        <pc:cxnChg chg="add">
          <ac:chgData name="Adrian Piecuch" userId="c407cbe9630afb57" providerId="LiveId" clId="{460B21FC-DAE9-4FF4-80F5-F355ABDC7D58}" dt="2023-09-26T18:25:44.362" v="86" actId="26606"/>
          <ac:cxnSpMkLst>
            <pc:docMk/>
            <pc:sldMk cId="3218239649" sldId="257"/>
            <ac:cxnSpMk id="54" creationId="{A57C1A16-B8AB-4D99-A195-A38F556A6486}"/>
          </ac:cxnSpMkLst>
        </pc:cxnChg>
        <pc:cxnChg chg="add">
          <ac:chgData name="Adrian Piecuch" userId="c407cbe9630afb57" providerId="LiveId" clId="{460B21FC-DAE9-4FF4-80F5-F355ABDC7D58}" dt="2023-09-26T18:25:44.362" v="86" actId="26606"/>
          <ac:cxnSpMkLst>
            <pc:docMk/>
            <pc:sldMk cId="3218239649" sldId="257"/>
            <ac:cxnSpMk id="55" creationId="{F8A9B20B-D1DD-4573-B5EC-558029519236}"/>
          </ac:cxnSpMkLst>
        </pc:cxnChg>
      </pc:sldChg>
      <pc:sldChg chg="addSp delSp modSp mod setBg setClrOvrMap">
        <pc:chgData name="Adrian Piecuch" userId="c407cbe9630afb57" providerId="LiveId" clId="{460B21FC-DAE9-4FF4-80F5-F355ABDC7D58}" dt="2023-09-27T05:32:08.086" v="2355" actId="20577"/>
        <pc:sldMkLst>
          <pc:docMk/>
          <pc:sldMk cId="2133061967" sldId="287"/>
        </pc:sldMkLst>
        <pc:spChg chg="mod">
          <ac:chgData name="Adrian Piecuch" userId="c407cbe9630afb57" providerId="LiveId" clId="{460B21FC-DAE9-4FF4-80F5-F355ABDC7D58}" dt="2023-09-27T05:32:08.086" v="2355" actId="20577"/>
          <ac:spMkLst>
            <pc:docMk/>
            <pc:sldMk cId="2133061967" sldId="287"/>
            <ac:spMk id="5" creationId="{00000000-0000-0000-0000-000000000000}"/>
          </ac:spMkLst>
        </pc:spChg>
        <pc:spChg chg="add del">
          <ac:chgData name="Adrian Piecuch" userId="c407cbe9630afb57" providerId="LiveId" clId="{460B21FC-DAE9-4FF4-80F5-F355ABDC7D58}" dt="2023-09-27T05:31:47.128" v="2323" actId="26606"/>
          <ac:spMkLst>
            <pc:docMk/>
            <pc:sldMk cId="2133061967" sldId="287"/>
            <ac:spMk id="10" creationId="{9179DE42-5613-4B35-A1E6-6CCBAA13C743}"/>
          </ac:spMkLst>
        </pc:spChg>
        <pc:spChg chg="add del">
          <ac:chgData name="Adrian Piecuch" userId="c407cbe9630afb57" providerId="LiveId" clId="{460B21FC-DAE9-4FF4-80F5-F355ABDC7D58}" dt="2023-09-27T05:31:47.128" v="2323" actId="26606"/>
          <ac:spMkLst>
            <pc:docMk/>
            <pc:sldMk cId="2133061967" sldId="287"/>
            <ac:spMk id="16" creationId="{52FB45E9-914E-4471-AC87-E475CD51767D}"/>
          </ac:spMkLst>
        </pc:spChg>
        <pc:spChg chg="add del">
          <ac:chgData name="Adrian Piecuch" userId="c407cbe9630afb57" providerId="LiveId" clId="{460B21FC-DAE9-4FF4-80F5-F355ABDC7D58}" dt="2023-09-27T05:31:47.128" v="2323" actId="26606"/>
          <ac:spMkLst>
            <pc:docMk/>
            <pc:sldMk cId="2133061967" sldId="287"/>
            <ac:spMk id="18" creationId="{C310626D-5743-49D4-8F7D-88C4F8F05774}"/>
          </ac:spMkLst>
        </pc:spChg>
        <pc:spChg chg="add del">
          <ac:chgData name="Adrian Piecuch" userId="c407cbe9630afb57" providerId="LiveId" clId="{460B21FC-DAE9-4FF4-80F5-F355ABDC7D58}" dt="2023-09-27T05:31:47.128" v="2323" actId="26606"/>
          <ac:spMkLst>
            <pc:docMk/>
            <pc:sldMk cId="2133061967" sldId="287"/>
            <ac:spMk id="20" creationId="{3C195FC1-B568-4C72-9902-34CB35DDD7A1}"/>
          </ac:spMkLst>
        </pc:spChg>
        <pc:spChg chg="add del">
          <ac:chgData name="Adrian Piecuch" userId="c407cbe9630afb57" providerId="LiveId" clId="{460B21FC-DAE9-4FF4-80F5-F355ABDC7D58}" dt="2023-09-27T05:31:47.128" v="2323" actId="26606"/>
          <ac:spMkLst>
            <pc:docMk/>
            <pc:sldMk cId="2133061967" sldId="287"/>
            <ac:spMk id="22" creationId="{EF2BDF77-362C-43F0-8CBB-A969EC2AE0C4}"/>
          </ac:spMkLst>
        </pc:spChg>
        <pc:spChg chg="add del">
          <ac:chgData name="Adrian Piecuch" userId="c407cbe9630afb57" providerId="LiveId" clId="{460B21FC-DAE9-4FF4-80F5-F355ABDC7D58}" dt="2023-09-27T05:31:47.128" v="2323" actId="26606"/>
          <ac:spMkLst>
            <pc:docMk/>
            <pc:sldMk cId="2133061967" sldId="287"/>
            <ac:spMk id="24" creationId="{4BE96B01-3929-432D-B8C2-ADBCB74C2EF4}"/>
          </ac:spMkLst>
        </pc:spChg>
        <pc:spChg chg="add del">
          <ac:chgData name="Adrian Piecuch" userId="c407cbe9630afb57" providerId="LiveId" clId="{460B21FC-DAE9-4FF4-80F5-F355ABDC7D58}" dt="2023-09-27T05:31:47.128" v="2323" actId="26606"/>
          <ac:spMkLst>
            <pc:docMk/>
            <pc:sldMk cId="2133061967" sldId="287"/>
            <ac:spMk id="26" creationId="{2A6FCDE6-CDE2-4C51-B18E-A95CFB679714}"/>
          </ac:spMkLst>
        </pc:spChg>
        <pc:spChg chg="add del">
          <ac:chgData name="Adrian Piecuch" userId="c407cbe9630afb57" providerId="LiveId" clId="{460B21FC-DAE9-4FF4-80F5-F355ABDC7D58}" dt="2023-09-27T05:31:47.128" v="2323" actId="26606"/>
          <ac:spMkLst>
            <pc:docMk/>
            <pc:sldMk cId="2133061967" sldId="287"/>
            <ac:spMk id="28" creationId="{9D2E8756-2465-473A-BA2A-2DB1D6224745}"/>
          </ac:spMkLst>
        </pc:spChg>
        <pc:spChg chg="add">
          <ac:chgData name="Adrian Piecuch" userId="c407cbe9630afb57" providerId="LiveId" clId="{460B21FC-DAE9-4FF4-80F5-F355ABDC7D58}" dt="2023-09-27T05:31:47.128" v="2323" actId="26606"/>
          <ac:spMkLst>
            <pc:docMk/>
            <pc:sldMk cId="2133061967" sldId="287"/>
            <ac:spMk id="33" creationId="{DD6BC9EB-F181-48AB-BCA2-3D1DB20D2D87}"/>
          </ac:spMkLst>
        </pc:spChg>
        <pc:spChg chg="add">
          <ac:chgData name="Adrian Piecuch" userId="c407cbe9630afb57" providerId="LiveId" clId="{460B21FC-DAE9-4FF4-80F5-F355ABDC7D58}" dt="2023-09-27T05:31:47.128" v="2323" actId="26606"/>
          <ac:spMkLst>
            <pc:docMk/>
            <pc:sldMk cId="2133061967" sldId="287"/>
            <ac:spMk id="35" creationId="{D33AAA80-39DC-4020-9BFF-0718F35C7661}"/>
          </ac:spMkLst>
        </pc:spChg>
        <pc:spChg chg="add">
          <ac:chgData name="Adrian Piecuch" userId="c407cbe9630afb57" providerId="LiveId" clId="{460B21FC-DAE9-4FF4-80F5-F355ABDC7D58}" dt="2023-09-27T05:31:47.128" v="2323" actId="26606"/>
          <ac:spMkLst>
            <pc:docMk/>
            <pc:sldMk cId="2133061967" sldId="287"/>
            <ac:spMk id="39" creationId="{1177F295-741F-4EFF-B0CA-BE69295ADA07}"/>
          </ac:spMkLst>
        </pc:spChg>
        <pc:cxnChg chg="add del">
          <ac:chgData name="Adrian Piecuch" userId="c407cbe9630afb57" providerId="LiveId" clId="{460B21FC-DAE9-4FF4-80F5-F355ABDC7D58}" dt="2023-09-27T05:31:47.128" v="2323" actId="26606"/>
          <ac:cxnSpMkLst>
            <pc:docMk/>
            <pc:sldMk cId="2133061967" sldId="287"/>
            <ac:cxnSpMk id="12" creationId="{EB898B32-3891-4C3A-8F58-C5969D2E9033}"/>
          </ac:cxnSpMkLst>
        </pc:cxnChg>
        <pc:cxnChg chg="add del">
          <ac:chgData name="Adrian Piecuch" userId="c407cbe9630afb57" providerId="LiveId" clId="{460B21FC-DAE9-4FF4-80F5-F355ABDC7D58}" dt="2023-09-27T05:31:47.128" v="2323" actId="26606"/>
          <ac:cxnSpMkLst>
            <pc:docMk/>
            <pc:sldMk cId="2133061967" sldId="287"/>
            <ac:cxnSpMk id="14" creationId="{4AE4806D-B8F9-4679-A68A-9BD21C01A301}"/>
          </ac:cxnSpMkLst>
        </pc:cxnChg>
        <pc:cxnChg chg="add">
          <ac:chgData name="Adrian Piecuch" userId="c407cbe9630afb57" providerId="LiveId" clId="{460B21FC-DAE9-4FF4-80F5-F355ABDC7D58}" dt="2023-09-27T05:31:47.128" v="2323" actId="26606"/>
          <ac:cxnSpMkLst>
            <pc:docMk/>
            <pc:sldMk cId="2133061967" sldId="287"/>
            <ac:cxnSpMk id="37" creationId="{C9C5D90B-7EE3-4D26-AB7D-A5A3A6E11203}"/>
          </ac:cxnSpMkLst>
        </pc:cxnChg>
      </pc:sldChg>
      <pc:sldChg chg="addSp delSp modSp mod setBg setClrOvrMap">
        <pc:chgData name="Adrian Piecuch" userId="c407cbe9630afb57" providerId="LiveId" clId="{460B21FC-DAE9-4FF4-80F5-F355ABDC7D58}" dt="2023-10-26T11:49:57.302" v="2388" actId="20577"/>
        <pc:sldMkLst>
          <pc:docMk/>
          <pc:sldMk cId="2279966495" sldId="288"/>
        </pc:sldMkLst>
        <pc:spChg chg="mod">
          <ac:chgData name="Adrian Piecuch" userId="c407cbe9630afb57" providerId="LiveId" clId="{460B21FC-DAE9-4FF4-80F5-F355ABDC7D58}" dt="2023-09-27T05:29:12.816" v="2282" actId="26606"/>
          <ac:spMkLst>
            <pc:docMk/>
            <pc:sldMk cId="2279966495" sldId="288"/>
            <ac:spMk id="2" creationId="{9DA2BCD9-17A9-4EB1-B38B-EFCE21C839D1}"/>
          </ac:spMkLst>
        </pc:spChg>
        <pc:spChg chg="mod">
          <ac:chgData name="Adrian Piecuch" userId="c407cbe9630afb57" providerId="LiveId" clId="{460B21FC-DAE9-4FF4-80F5-F355ABDC7D58}" dt="2023-10-26T11:49:57.302" v="2388" actId="20577"/>
          <ac:spMkLst>
            <pc:docMk/>
            <pc:sldMk cId="2279966495" sldId="288"/>
            <ac:spMk id="3" creationId="{6A8874AB-034F-49C1-AA95-751DF6CFABD9}"/>
          </ac:spMkLst>
        </pc:spChg>
        <pc:spChg chg="add del">
          <ac:chgData name="Adrian Piecuch" userId="c407cbe9630afb57" providerId="LiveId" clId="{460B21FC-DAE9-4FF4-80F5-F355ABDC7D58}" dt="2023-09-26T18:28:01.066" v="98" actId="26606"/>
          <ac:spMkLst>
            <pc:docMk/>
            <pc:sldMk cId="2279966495" sldId="288"/>
            <ac:spMk id="9" creationId="{EB6743CF-E74B-4A3C-A785-599069DB89DF}"/>
          </ac:spMkLst>
        </pc:spChg>
        <pc:spChg chg="add del">
          <ac:chgData name="Adrian Piecuch" userId="c407cbe9630afb57" providerId="LiveId" clId="{460B21FC-DAE9-4FF4-80F5-F355ABDC7D58}" dt="2023-09-27T05:27:04.938" v="2248" actId="26606"/>
          <ac:spMkLst>
            <pc:docMk/>
            <pc:sldMk cId="2279966495" sldId="288"/>
            <ac:spMk id="14" creationId="{3BCB5F6A-9EB0-40B0-9D13-3023E9A20508}"/>
          </ac:spMkLst>
        </pc:spChg>
        <pc:spChg chg="add del">
          <ac:chgData name="Adrian Piecuch" userId="c407cbe9630afb57" providerId="LiveId" clId="{460B21FC-DAE9-4FF4-80F5-F355ABDC7D58}" dt="2023-09-27T05:29:12.816" v="2282" actId="26606"/>
          <ac:spMkLst>
            <pc:docMk/>
            <pc:sldMk cId="2279966495" sldId="288"/>
            <ac:spMk id="23" creationId="{3F088236-D655-4F88-B238-E16762358025}"/>
          </ac:spMkLst>
        </pc:spChg>
        <pc:spChg chg="add del">
          <ac:chgData name="Adrian Piecuch" userId="c407cbe9630afb57" providerId="LiveId" clId="{460B21FC-DAE9-4FF4-80F5-F355ABDC7D58}" dt="2023-09-27T05:29:12.816" v="2282" actId="26606"/>
          <ac:spMkLst>
            <pc:docMk/>
            <pc:sldMk cId="2279966495" sldId="288"/>
            <ac:spMk id="25" creationId="{3DAC0C92-199E-475C-9390-119A9B027276}"/>
          </ac:spMkLst>
        </pc:spChg>
        <pc:spChg chg="add del">
          <ac:chgData name="Adrian Piecuch" userId="c407cbe9630afb57" providerId="LiveId" clId="{460B21FC-DAE9-4FF4-80F5-F355ABDC7D58}" dt="2023-09-27T05:29:12.816" v="2282" actId="26606"/>
          <ac:spMkLst>
            <pc:docMk/>
            <pc:sldMk cId="2279966495" sldId="288"/>
            <ac:spMk id="27" creationId="{C4CFB339-0ED8-4FE2-9EF1-6D1375B8499B}"/>
          </ac:spMkLst>
        </pc:spChg>
        <pc:spChg chg="add del">
          <ac:chgData name="Adrian Piecuch" userId="c407cbe9630afb57" providerId="LiveId" clId="{460B21FC-DAE9-4FF4-80F5-F355ABDC7D58}" dt="2023-09-27T05:29:12.816" v="2282" actId="26606"/>
          <ac:spMkLst>
            <pc:docMk/>
            <pc:sldMk cId="2279966495" sldId="288"/>
            <ac:spMk id="29" creationId="{31896C80-2069-4431-9C19-83B913734490}"/>
          </ac:spMkLst>
        </pc:spChg>
        <pc:spChg chg="add del">
          <ac:chgData name="Adrian Piecuch" userId="c407cbe9630afb57" providerId="LiveId" clId="{460B21FC-DAE9-4FF4-80F5-F355ABDC7D58}" dt="2023-09-27T05:29:12.816" v="2282" actId="26606"/>
          <ac:spMkLst>
            <pc:docMk/>
            <pc:sldMk cId="2279966495" sldId="288"/>
            <ac:spMk id="31" creationId="{BF120A21-0841-4823-B0C4-28AEBCEF9B78}"/>
          </ac:spMkLst>
        </pc:spChg>
        <pc:spChg chg="add del">
          <ac:chgData name="Adrian Piecuch" userId="c407cbe9630afb57" providerId="LiveId" clId="{460B21FC-DAE9-4FF4-80F5-F355ABDC7D58}" dt="2023-09-27T05:29:12.816" v="2282" actId="26606"/>
          <ac:spMkLst>
            <pc:docMk/>
            <pc:sldMk cId="2279966495" sldId="288"/>
            <ac:spMk id="33" creationId="{DBB05BAE-BBD3-4289-899F-A6851503C6B0}"/>
          </ac:spMkLst>
        </pc:spChg>
        <pc:spChg chg="add del">
          <ac:chgData name="Adrian Piecuch" userId="c407cbe9630afb57" providerId="LiveId" clId="{460B21FC-DAE9-4FF4-80F5-F355ABDC7D58}" dt="2023-09-27T05:29:12.816" v="2282" actId="26606"/>
          <ac:spMkLst>
            <pc:docMk/>
            <pc:sldMk cId="2279966495" sldId="288"/>
            <ac:spMk id="35" creationId="{9874D11C-36F5-4BBE-A490-019A54E953B0}"/>
          </ac:spMkLst>
        </pc:spChg>
        <pc:spChg chg="add">
          <ac:chgData name="Adrian Piecuch" userId="c407cbe9630afb57" providerId="LiveId" clId="{460B21FC-DAE9-4FF4-80F5-F355ABDC7D58}" dt="2023-09-27T05:29:12.816" v="2282" actId="26606"/>
          <ac:spMkLst>
            <pc:docMk/>
            <pc:sldMk cId="2279966495" sldId="288"/>
            <ac:spMk id="40" creationId="{EB6743CF-E74B-4A3C-A785-599069DB89DF}"/>
          </ac:spMkLst>
        </pc:spChg>
        <pc:picChg chg="add mod ord">
          <ac:chgData name="Adrian Piecuch" userId="c407cbe9630afb57" providerId="LiveId" clId="{460B21FC-DAE9-4FF4-80F5-F355ABDC7D58}" dt="2023-09-27T05:29:12.816" v="2282" actId="26606"/>
          <ac:picMkLst>
            <pc:docMk/>
            <pc:sldMk cId="2279966495" sldId="288"/>
            <ac:picMk id="5" creationId="{B6A5AC57-9A63-B1BA-2EF7-CC655FC78DEB}"/>
          </ac:picMkLst>
        </pc:picChg>
        <pc:cxnChg chg="add del">
          <ac:chgData name="Adrian Piecuch" userId="c407cbe9630afb57" providerId="LiveId" clId="{460B21FC-DAE9-4FF4-80F5-F355ABDC7D58}" dt="2023-09-27T05:29:12.816" v="2282" actId="26606"/>
          <ac:cxnSpMkLst>
            <pc:docMk/>
            <pc:sldMk cId="2279966495" sldId="288"/>
            <ac:cxnSpMk id="19" creationId="{64FA5DFF-7FE6-4855-84E6-DFA78EE978BD}"/>
          </ac:cxnSpMkLst>
        </pc:cxnChg>
        <pc:cxnChg chg="add del">
          <ac:chgData name="Adrian Piecuch" userId="c407cbe9630afb57" providerId="LiveId" clId="{460B21FC-DAE9-4FF4-80F5-F355ABDC7D58}" dt="2023-09-27T05:29:12.816" v="2282" actId="26606"/>
          <ac:cxnSpMkLst>
            <pc:docMk/>
            <pc:sldMk cId="2279966495" sldId="288"/>
            <ac:cxnSpMk id="21" creationId="{2AFD8CBA-54A3-4363-991B-B9C631BBFA74}"/>
          </ac:cxnSpMkLst>
        </pc:cxnChg>
      </pc:sldChg>
      <pc:sldChg chg="addSp delSp modSp mod setBg setClrOvrMap">
        <pc:chgData name="Adrian Piecuch" userId="c407cbe9630afb57" providerId="LiveId" clId="{460B21FC-DAE9-4FF4-80F5-F355ABDC7D58}" dt="2023-09-27T05:26:42.076" v="2247" actId="26606"/>
        <pc:sldMkLst>
          <pc:docMk/>
          <pc:sldMk cId="1652008142" sldId="289"/>
        </pc:sldMkLst>
        <pc:spChg chg="add mod">
          <ac:chgData name="Adrian Piecuch" userId="c407cbe9630afb57" providerId="LiveId" clId="{460B21FC-DAE9-4FF4-80F5-F355ABDC7D58}" dt="2023-09-27T05:16:05.685" v="1662" actId="20577"/>
          <ac:spMkLst>
            <pc:docMk/>
            <pc:sldMk cId="1652008142" sldId="289"/>
            <ac:spMk id="2" creationId="{9E87CE22-2534-2A2D-B5DC-2E9675512A30}"/>
          </ac:spMkLst>
        </pc:spChg>
        <pc:spChg chg="del mod">
          <ac:chgData name="Adrian Piecuch" userId="c407cbe9630afb57" providerId="LiveId" clId="{460B21FC-DAE9-4FF4-80F5-F355ABDC7D58}" dt="2023-09-27T05:14:38.386" v="1624" actId="26606"/>
          <ac:spMkLst>
            <pc:docMk/>
            <pc:sldMk cId="1652008142" sldId="289"/>
            <ac:spMk id="3" creationId="{6136D80F-051C-4999-B0FC-E23ADF89422F}"/>
          </ac:spMkLst>
        </pc:spChg>
        <pc:spChg chg="add del">
          <ac:chgData name="Adrian Piecuch" userId="c407cbe9630afb57" providerId="LiveId" clId="{460B21FC-DAE9-4FF4-80F5-F355ABDC7D58}" dt="2023-09-27T05:14:38.386" v="1624" actId="26606"/>
          <ac:spMkLst>
            <pc:docMk/>
            <pc:sldMk cId="1652008142" sldId="289"/>
            <ac:spMk id="8" creationId="{A65AC7D1-EAA9-48F5-B509-60A7F50BF703}"/>
          </ac:spMkLst>
        </pc:spChg>
        <pc:spChg chg="add del">
          <ac:chgData name="Adrian Piecuch" userId="c407cbe9630afb57" providerId="LiveId" clId="{460B21FC-DAE9-4FF4-80F5-F355ABDC7D58}" dt="2023-09-27T05:14:38.386" v="1624" actId="26606"/>
          <ac:spMkLst>
            <pc:docMk/>
            <pc:sldMk cId="1652008142" sldId="289"/>
            <ac:spMk id="10" creationId="{D6320AF9-619A-4175-865B-5663E1AEF4C5}"/>
          </ac:spMkLst>
        </pc:spChg>
        <pc:spChg chg="add del">
          <ac:chgData name="Adrian Piecuch" userId="c407cbe9630afb57" providerId="LiveId" clId="{460B21FC-DAE9-4FF4-80F5-F355ABDC7D58}" dt="2023-09-27T05:14:38.386" v="1624" actId="26606"/>
          <ac:spMkLst>
            <pc:docMk/>
            <pc:sldMk cId="1652008142" sldId="289"/>
            <ac:spMk id="16" creationId="{7E018740-5C2B-4A41-AC1A-7E68D1EC1954}"/>
          </ac:spMkLst>
        </pc:spChg>
        <pc:spChg chg="add del">
          <ac:chgData name="Adrian Piecuch" userId="c407cbe9630afb57" providerId="LiveId" clId="{460B21FC-DAE9-4FF4-80F5-F355ABDC7D58}" dt="2023-09-27T05:14:38.386" v="1624" actId="26606"/>
          <ac:spMkLst>
            <pc:docMk/>
            <pc:sldMk cId="1652008142" sldId="289"/>
            <ac:spMk id="18" creationId="{166F75A4-C475-4941-8EE2-B80A06A2C1BB}"/>
          </ac:spMkLst>
        </pc:spChg>
        <pc:spChg chg="add del">
          <ac:chgData name="Adrian Piecuch" userId="c407cbe9630afb57" providerId="LiveId" clId="{460B21FC-DAE9-4FF4-80F5-F355ABDC7D58}" dt="2023-09-27T05:14:38.386" v="1624" actId="26606"/>
          <ac:spMkLst>
            <pc:docMk/>
            <pc:sldMk cId="1652008142" sldId="289"/>
            <ac:spMk id="20" creationId="{A032553A-72E8-4B0D-8405-FF9771C9AF05}"/>
          </ac:spMkLst>
        </pc:spChg>
        <pc:spChg chg="add del">
          <ac:chgData name="Adrian Piecuch" userId="c407cbe9630afb57" providerId="LiveId" clId="{460B21FC-DAE9-4FF4-80F5-F355ABDC7D58}" dt="2023-09-27T05:14:38.386" v="1624" actId="26606"/>
          <ac:spMkLst>
            <pc:docMk/>
            <pc:sldMk cId="1652008142" sldId="289"/>
            <ac:spMk id="22" creationId="{765800AC-C3B9-498E-87BC-29FAE4C76B21}"/>
          </ac:spMkLst>
        </pc:spChg>
        <pc:spChg chg="add del">
          <ac:chgData name="Adrian Piecuch" userId="c407cbe9630afb57" providerId="LiveId" clId="{460B21FC-DAE9-4FF4-80F5-F355ABDC7D58}" dt="2023-09-27T05:14:38.386" v="1624" actId="26606"/>
          <ac:spMkLst>
            <pc:docMk/>
            <pc:sldMk cId="1652008142" sldId="289"/>
            <ac:spMk id="24" creationId="{1F9D6ACB-2FF4-49F9-978A-E0D5327FC635}"/>
          </ac:spMkLst>
        </pc:spChg>
        <pc:spChg chg="add del">
          <ac:chgData name="Adrian Piecuch" userId="c407cbe9630afb57" providerId="LiveId" clId="{460B21FC-DAE9-4FF4-80F5-F355ABDC7D58}" dt="2023-09-27T05:14:38.386" v="1624" actId="26606"/>
          <ac:spMkLst>
            <pc:docMk/>
            <pc:sldMk cId="1652008142" sldId="289"/>
            <ac:spMk id="26" creationId="{142BFA2A-77A0-4F60-A32A-685681C84889}"/>
          </ac:spMkLst>
        </pc:spChg>
        <pc:spChg chg="add">
          <ac:chgData name="Adrian Piecuch" userId="c407cbe9630afb57" providerId="LiveId" clId="{460B21FC-DAE9-4FF4-80F5-F355ABDC7D58}" dt="2023-09-27T05:14:38.386" v="1624" actId="26606"/>
          <ac:spMkLst>
            <pc:docMk/>
            <pc:sldMk cId="1652008142" sldId="289"/>
            <ac:spMk id="32" creationId="{9F4444CE-BC8D-4D61-B303-4C05614E62AB}"/>
          </ac:spMkLst>
        </pc:spChg>
        <pc:spChg chg="add">
          <ac:chgData name="Adrian Piecuch" userId="c407cbe9630afb57" providerId="LiveId" clId="{460B21FC-DAE9-4FF4-80F5-F355ABDC7D58}" dt="2023-09-27T05:14:38.386" v="1624" actId="26606"/>
          <ac:spMkLst>
            <pc:docMk/>
            <pc:sldMk cId="1652008142" sldId="289"/>
            <ac:spMk id="34" creationId="{73772B81-181F-48B7-8826-4D9686D15DF5}"/>
          </ac:spMkLst>
        </pc:spChg>
        <pc:spChg chg="add">
          <ac:chgData name="Adrian Piecuch" userId="c407cbe9630afb57" providerId="LiveId" clId="{460B21FC-DAE9-4FF4-80F5-F355ABDC7D58}" dt="2023-09-27T05:14:38.386" v="1624" actId="26606"/>
          <ac:spMkLst>
            <pc:docMk/>
            <pc:sldMk cId="1652008142" sldId="289"/>
            <ac:spMk id="36" creationId="{B2205F6E-03C6-4E92-877C-E2482F6599AA}"/>
          </ac:spMkLst>
        </pc:spChg>
        <pc:graphicFrameChg chg="add mod modGraphic">
          <ac:chgData name="Adrian Piecuch" userId="c407cbe9630afb57" providerId="LiveId" clId="{460B21FC-DAE9-4FF4-80F5-F355ABDC7D58}" dt="2023-09-27T05:26:42.076" v="2247" actId="26606"/>
          <ac:graphicFrameMkLst>
            <pc:docMk/>
            <pc:sldMk cId="1652008142" sldId="289"/>
            <ac:graphicFrameMk id="28" creationId="{770EF0AB-2360-2CDA-DDB1-BE895F9AFDC8}"/>
          </ac:graphicFrameMkLst>
        </pc:graphicFrameChg>
        <pc:cxnChg chg="add del">
          <ac:chgData name="Adrian Piecuch" userId="c407cbe9630afb57" providerId="LiveId" clId="{460B21FC-DAE9-4FF4-80F5-F355ABDC7D58}" dt="2023-09-27T05:14:38.386" v="1624" actId="26606"/>
          <ac:cxnSpMkLst>
            <pc:docMk/>
            <pc:sldMk cId="1652008142" sldId="289"/>
            <ac:cxnSpMk id="12" creationId="{063B6EC6-D752-4EE7-908B-F8F19E8C7FEA}"/>
          </ac:cxnSpMkLst>
        </pc:cxnChg>
        <pc:cxnChg chg="add del">
          <ac:chgData name="Adrian Piecuch" userId="c407cbe9630afb57" providerId="LiveId" clId="{460B21FC-DAE9-4FF4-80F5-F355ABDC7D58}" dt="2023-09-27T05:14:38.386" v="1624" actId="26606"/>
          <ac:cxnSpMkLst>
            <pc:docMk/>
            <pc:sldMk cId="1652008142" sldId="289"/>
            <ac:cxnSpMk id="14" creationId="{EFECD4E8-AD3E-4228-82A2-9461958EA94D}"/>
          </ac:cxnSpMkLst>
        </pc:cxnChg>
      </pc:sldChg>
      <pc:sldChg chg="addSp delSp modSp mod setBg addAnim delAnim">
        <pc:chgData name="Adrian Piecuch" userId="c407cbe9630afb57" providerId="LiveId" clId="{460B21FC-DAE9-4FF4-80F5-F355ABDC7D58}" dt="2023-09-27T04:52:06.517" v="496" actId="20577"/>
        <pc:sldMkLst>
          <pc:docMk/>
          <pc:sldMk cId="1901454857" sldId="290"/>
        </pc:sldMkLst>
        <pc:spChg chg="mod">
          <ac:chgData name="Adrian Piecuch" userId="c407cbe9630afb57" providerId="LiveId" clId="{460B21FC-DAE9-4FF4-80F5-F355ABDC7D58}" dt="2023-09-27T04:52:06.517" v="496" actId="20577"/>
          <ac:spMkLst>
            <pc:docMk/>
            <pc:sldMk cId="1901454857" sldId="290"/>
            <ac:spMk id="5" creationId="{00000000-0000-0000-0000-000000000000}"/>
          </ac:spMkLst>
        </pc:spChg>
        <pc:spChg chg="add del">
          <ac:chgData name="Adrian Piecuch" userId="c407cbe9630afb57" providerId="LiveId" clId="{460B21FC-DAE9-4FF4-80F5-F355ABDC7D58}" dt="2023-09-26T18:23:12.919" v="66" actId="26606"/>
          <ac:spMkLst>
            <pc:docMk/>
            <pc:sldMk cId="1901454857" sldId="290"/>
            <ac:spMk id="10" creationId="{0ADFFC45-3DC9-4433-926F-043E879D9DFC}"/>
          </ac:spMkLst>
        </pc:spChg>
        <pc:spChg chg="add del">
          <ac:chgData name="Adrian Piecuch" userId="c407cbe9630afb57" providerId="LiveId" clId="{460B21FC-DAE9-4FF4-80F5-F355ABDC7D58}" dt="2023-09-26T18:23:09.444" v="59" actId="26606"/>
          <ac:spMkLst>
            <pc:docMk/>
            <pc:sldMk cId="1901454857" sldId="290"/>
            <ac:spMk id="15" creationId="{66D61E08-70C3-48D8-BEA0-787111DC30DA}"/>
          </ac:spMkLst>
        </pc:spChg>
        <pc:spChg chg="add del">
          <ac:chgData name="Adrian Piecuch" userId="c407cbe9630afb57" providerId="LiveId" clId="{460B21FC-DAE9-4FF4-80F5-F355ABDC7D58}" dt="2023-09-26T18:23:09.444" v="59" actId="26606"/>
          <ac:spMkLst>
            <pc:docMk/>
            <pc:sldMk cId="1901454857" sldId="290"/>
            <ac:spMk id="17" creationId="{FC55298F-0AE5-478E-AD2B-03C2614C5833}"/>
          </ac:spMkLst>
        </pc:spChg>
        <pc:spChg chg="add del">
          <ac:chgData name="Adrian Piecuch" userId="c407cbe9630afb57" providerId="LiveId" clId="{460B21FC-DAE9-4FF4-80F5-F355ABDC7D58}" dt="2023-09-26T18:23:09.444" v="59" actId="26606"/>
          <ac:spMkLst>
            <pc:docMk/>
            <pc:sldMk cId="1901454857" sldId="290"/>
            <ac:spMk id="19" creationId="{C180E4EA-0B63-4779-A895-7E90E71088F3}"/>
          </ac:spMkLst>
        </pc:spChg>
        <pc:spChg chg="add del">
          <ac:chgData name="Adrian Piecuch" userId="c407cbe9630afb57" providerId="LiveId" clId="{460B21FC-DAE9-4FF4-80F5-F355ABDC7D58}" dt="2023-09-26T18:23:17.556" v="71" actId="26606"/>
          <ac:spMkLst>
            <pc:docMk/>
            <pc:sldMk cId="1901454857" sldId="290"/>
            <ac:spMk id="20" creationId="{A27691EB-14CF-4237-B5EB-C94B92677A05}"/>
          </ac:spMkLst>
        </pc:spChg>
        <pc:spChg chg="add del">
          <ac:chgData name="Adrian Piecuch" userId="c407cbe9630afb57" providerId="LiveId" clId="{460B21FC-DAE9-4FF4-80F5-F355ABDC7D58}" dt="2023-09-26T18:23:09.444" v="59" actId="26606"/>
          <ac:spMkLst>
            <pc:docMk/>
            <pc:sldMk cId="1901454857" sldId="290"/>
            <ac:spMk id="21" creationId="{CEE01D9D-3DE8-4EED-B0D3-8F3C79CC7673}"/>
          </ac:spMkLst>
        </pc:spChg>
        <pc:spChg chg="add del">
          <ac:chgData name="Adrian Piecuch" userId="c407cbe9630afb57" providerId="LiveId" clId="{460B21FC-DAE9-4FF4-80F5-F355ABDC7D58}" dt="2023-09-26T18:23:09.444" v="59" actId="26606"/>
          <ac:spMkLst>
            <pc:docMk/>
            <pc:sldMk cId="1901454857" sldId="290"/>
            <ac:spMk id="23" creationId="{89AF5CE9-607F-43F4-8983-DCD6DA4051FD}"/>
          </ac:spMkLst>
        </pc:spChg>
        <pc:spChg chg="add del">
          <ac:chgData name="Adrian Piecuch" userId="c407cbe9630afb57" providerId="LiveId" clId="{460B21FC-DAE9-4FF4-80F5-F355ABDC7D58}" dt="2023-09-26T18:23:09.444" v="59" actId="26606"/>
          <ac:spMkLst>
            <pc:docMk/>
            <pc:sldMk cId="1901454857" sldId="290"/>
            <ac:spMk id="25" creationId="{6EEA2DBD-9E1E-4521-8C01-F32AD18A89E3}"/>
          </ac:spMkLst>
        </pc:spChg>
        <pc:spChg chg="add del">
          <ac:chgData name="Adrian Piecuch" userId="c407cbe9630afb57" providerId="LiveId" clId="{460B21FC-DAE9-4FF4-80F5-F355ABDC7D58}" dt="2023-09-26T18:23:09.444" v="59" actId="26606"/>
          <ac:spMkLst>
            <pc:docMk/>
            <pc:sldMk cId="1901454857" sldId="290"/>
            <ac:spMk id="27" creationId="{15BBD2C1-BA9B-46A9-A27A-33498B169272}"/>
          </ac:spMkLst>
        </pc:spChg>
        <pc:spChg chg="add del">
          <ac:chgData name="Adrian Piecuch" userId="c407cbe9630afb57" providerId="LiveId" clId="{460B21FC-DAE9-4FF4-80F5-F355ABDC7D58}" dt="2023-09-26T18:23:10.897" v="63" actId="26606"/>
          <ac:spMkLst>
            <pc:docMk/>
            <pc:sldMk cId="1901454857" sldId="290"/>
            <ac:spMk id="32" creationId="{66D61E08-70C3-48D8-BEA0-787111DC30DA}"/>
          </ac:spMkLst>
        </pc:spChg>
        <pc:spChg chg="add del">
          <ac:chgData name="Adrian Piecuch" userId="c407cbe9630afb57" providerId="LiveId" clId="{460B21FC-DAE9-4FF4-80F5-F355ABDC7D58}" dt="2023-09-26T18:23:10.897" v="63" actId="26606"/>
          <ac:spMkLst>
            <pc:docMk/>
            <pc:sldMk cId="1901454857" sldId="290"/>
            <ac:spMk id="33" creationId="{FC55298F-0AE5-478E-AD2B-03C2614C5833}"/>
          </ac:spMkLst>
        </pc:spChg>
        <pc:spChg chg="add del">
          <ac:chgData name="Adrian Piecuch" userId="c407cbe9630afb57" providerId="LiveId" clId="{460B21FC-DAE9-4FF4-80F5-F355ABDC7D58}" dt="2023-09-26T18:23:10.897" v="63" actId="26606"/>
          <ac:spMkLst>
            <pc:docMk/>
            <pc:sldMk cId="1901454857" sldId="290"/>
            <ac:spMk id="34" creationId="{C180E4EA-0B63-4779-A895-7E90E71088F3}"/>
          </ac:spMkLst>
        </pc:spChg>
        <pc:spChg chg="add del">
          <ac:chgData name="Adrian Piecuch" userId="c407cbe9630afb57" providerId="LiveId" clId="{460B21FC-DAE9-4FF4-80F5-F355ABDC7D58}" dt="2023-09-26T18:23:10.897" v="63" actId="26606"/>
          <ac:spMkLst>
            <pc:docMk/>
            <pc:sldMk cId="1901454857" sldId="290"/>
            <ac:spMk id="35" creationId="{CEE01D9D-3DE8-4EED-B0D3-8F3C79CC7673}"/>
          </ac:spMkLst>
        </pc:spChg>
        <pc:spChg chg="add del">
          <ac:chgData name="Adrian Piecuch" userId="c407cbe9630afb57" providerId="LiveId" clId="{460B21FC-DAE9-4FF4-80F5-F355ABDC7D58}" dt="2023-09-26T18:23:10.897" v="63" actId="26606"/>
          <ac:spMkLst>
            <pc:docMk/>
            <pc:sldMk cId="1901454857" sldId="290"/>
            <ac:spMk id="36" creationId="{89AF5CE9-607F-43F4-8983-DCD6DA4051FD}"/>
          </ac:spMkLst>
        </pc:spChg>
        <pc:spChg chg="add del">
          <ac:chgData name="Adrian Piecuch" userId="c407cbe9630afb57" providerId="LiveId" clId="{460B21FC-DAE9-4FF4-80F5-F355ABDC7D58}" dt="2023-09-26T18:23:10.897" v="63" actId="26606"/>
          <ac:spMkLst>
            <pc:docMk/>
            <pc:sldMk cId="1901454857" sldId="290"/>
            <ac:spMk id="37" creationId="{6EEA2DBD-9E1E-4521-8C01-F32AD18A89E3}"/>
          </ac:spMkLst>
        </pc:spChg>
        <pc:spChg chg="add del">
          <ac:chgData name="Adrian Piecuch" userId="c407cbe9630afb57" providerId="LiveId" clId="{460B21FC-DAE9-4FF4-80F5-F355ABDC7D58}" dt="2023-09-26T18:23:10.897" v="63" actId="26606"/>
          <ac:spMkLst>
            <pc:docMk/>
            <pc:sldMk cId="1901454857" sldId="290"/>
            <ac:spMk id="38" creationId="{15BBD2C1-BA9B-46A9-A27A-33498B169272}"/>
          </ac:spMkLst>
        </pc:spChg>
        <pc:spChg chg="add del">
          <ac:chgData name="Adrian Piecuch" userId="c407cbe9630afb57" providerId="LiveId" clId="{460B21FC-DAE9-4FF4-80F5-F355ABDC7D58}" dt="2023-09-26T18:23:12.919" v="66" actId="26606"/>
          <ac:spMkLst>
            <pc:docMk/>
            <pc:sldMk cId="1901454857" sldId="290"/>
            <ac:spMk id="44" creationId="{69370F01-B8C9-4CE4-824C-92B2792E6ED0}"/>
          </ac:spMkLst>
        </pc:spChg>
        <pc:spChg chg="add del">
          <ac:chgData name="Adrian Piecuch" userId="c407cbe9630afb57" providerId="LiveId" clId="{460B21FC-DAE9-4FF4-80F5-F355ABDC7D58}" dt="2023-09-26T18:23:15.346" v="69" actId="26606"/>
          <ac:spMkLst>
            <pc:docMk/>
            <pc:sldMk cId="1901454857" sldId="290"/>
            <ac:spMk id="46" creationId="{DD6BC9EB-F181-48AB-BCA2-3D1DB20D2D87}"/>
          </ac:spMkLst>
        </pc:spChg>
        <pc:spChg chg="add del">
          <ac:chgData name="Adrian Piecuch" userId="c407cbe9630afb57" providerId="LiveId" clId="{460B21FC-DAE9-4FF4-80F5-F355ABDC7D58}" dt="2023-09-26T18:23:15.346" v="69" actId="26606"/>
          <ac:spMkLst>
            <pc:docMk/>
            <pc:sldMk cId="1901454857" sldId="290"/>
            <ac:spMk id="47" creationId="{D33AAA80-39DC-4020-9BFF-0718F35C7661}"/>
          </ac:spMkLst>
        </pc:spChg>
        <pc:spChg chg="add del">
          <ac:chgData name="Adrian Piecuch" userId="c407cbe9630afb57" providerId="LiveId" clId="{460B21FC-DAE9-4FF4-80F5-F355ABDC7D58}" dt="2023-09-26T18:23:15.346" v="69" actId="26606"/>
          <ac:spMkLst>
            <pc:docMk/>
            <pc:sldMk cId="1901454857" sldId="290"/>
            <ac:spMk id="48" creationId="{1177F295-741F-4EFF-B0CA-BE69295ADA07}"/>
          </ac:spMkLst>
        </pc:spChg>
        <pc:spChg chg="add del">
          <ac:chgData name="Adrian Piecuch" userId="c407cbe9630afb57" providerId="LiveId" clId="{460B21FC-DAE9-4FF4-80F5-F355ABDC7D58}" dt="2023-09-26T18:23:17.556" v="71" actId="26606"/>
          <ac:spMkLst>
            <pc:docMk/>
            <pc:sldMk cId="1901454857" sldId="290"/>
            <ac:spMk id="50" creationId="{4F57DB1C-6494-4CC4-A5E8-931957565379}"/>
          </ac:spMkLst>
        </pc:spChg>
        <pc:spChg chg="add del">
          <ac:chgData name="Adrian Piecuch" userId="c407cbe9630afb57" providerId="LiveId" clId="{460B21FC-DAE9-4FF4-80F5-F355ABDC7D58}" dt="2023-09-26T18:23:17.556" v="71" actId="26606"/>
          <ac:spMkLst>
            <pc:docMk/>
            <pc:sldMk cId="1901454857" sldId="290"/>
            <ac:spMk id="51" creationId="{FFFB778B-5206-4BB0-A468-327E71367654}"/>
          </ac:spMkLst>
        </pc:spChg>
        <pc:spChg chg="add del">
          <ac:chgData name="Adrian Piecuch" userId="c407cbe9630afb57" providerId="LiveId" clId="{460B21FC-DAE9-4FF4-80F5-F355ABDC7D58}" dt="2023-09-26T18:23:17.556" v="71" actId="26606"/>
          <ac:spMkLst>
            <pc:docMk/>
            <pc:sldMk cId="1901454857" sldId="290"/>
            <ac:spMk id="52" creationId="{E6C0471D-BE03-4D81-BDB5-D510BC0D8A77}"/>
          </ac:spMkLst>
        </pc:spChg>
        <pc:spChg chg="add del">
          <ac:chgData name="Adrian Piecuch" userId="c407cbe9630afb57" providerId="LiveId" clId="{460B21FC-DAE9-4FF4-80F5-F355ABDC7D58}" dt="2023-09-26T18:23:29.233" v="74" actId="26606"/>
          <ac:spMkLst>
            <pc:docMk/>
            <pc:sldMk cId="1901454857" sldId="290"/>
            <ac:spMk id="54" creationId="{5A7802B6-FF37-40CF-A7E2-6F2A0D9A91EF}"/>
          </ac:spMkLst>
        </pc:spChg>
        <pc:grpChg chg="add del">
          <ac:chgData name="Adrian Piecuch" userId="c407cbe9630afb57" providerId="LiveId" clId="{460B21FC-DAE9-4FF4-80F5-F355ABDC7D58}" dt="2023-09-26T18:23:12.919" v="66" actId="26606"/>
          <ac:grpSpMkLst>
            <pc:docMk/>
            <pc:sldMk cId="1901454857" sldId="290"/>
            <ac:grpSpMk id="12" creationId="{B5F26A87-0610-435F-AA13-BD658385C9D9}"/>
          </ac:grpSpMkLst>
        </pc:grpChg>
        <pc:picChg chg="add del">
          <ac:chgData name="Adrian Piecuch" userId="c407cbe9630afb57" providerId="LiveId" clId="{460B21FC-DAE9-4FF4-80F5-F355ABDC7D58}" dt="2023-09-26T18:23:09.444" v="59" actId="26606"/>
          <ac:picMkLst>
            <pc:docMk/>
            <pc:sldMk cId="1901454857" sldId="290"/>
            <ac:picMk id="7" creationId="{C0D838B3-D9E0-4D85-7694-F92C0809BEB3}"/>
          </ac:picMkLst>
        </pc:picChg>
        <pc:picChg chg="add mod">
          <ac:chgData name="Adrian Piecuch" userId="c407cbe9630afb57" providerId="LiveId" clId="{460B21FC-DAE9-4FF4-80F5-F355ABDC7D58}" dt="2023-09-27T04:41:13.702" v="115" actId="1076"/>
          <ac:picMkLst>
            <pc:docMk/>
            <pc:sldMk cId="1901454857" sldId="290"/>
            <ac:picMk id="9" creationId="{2F46E39D-B4A5-8DBE-29B2-B62B936E1FBF}"/>
          </ac:picMkLst>
        </pc:picChg>
        <pc:picChg chg="add del">
          <ac:chgData name="Adrian Piecuch" userId="c407cbe9630afb57" providerId="LiveId" clId="{460B21FC-DAE9-4FF4-80F5-F355ABDC7D58}" dt="2023-09-26T18:23:10.897" v="63" actId="26606"/>
          <ac:picMkLst>
            <pc:docMk/>
            <pc:sldMk cId="1901454857" sldId="290"/>
            <ac:picMk id="29" creationId="{6F296A5B-384F-27E6-0028-058463A759DC}"/>
          </ac:picMkLst>
        </pc:picChg>
        <pc:cxnChg chg="add del">
          <ac:chgData name="Adrian Piecuch" userId="c407cbe9630afb57" providerId="LiveId" clId="{460B21FC-DAE9-4FF4-80F5-F355ABDC7D58}" dt="2023-09-26T18:23:09.444" v="59" actId="26606"/>
          <ac:cxnSpMkLst>
            <pc:docMk/>
            <pc:sldMk cId="1901454857" sldId="290"/>
            <ac:cxnSpMk id="11" creationId="{A57C1A16-B8AB-4D99-A195-A38F556A6486}"/>
          </ac:cxnSpMkLst>
        </pc:cxnChg>
        <pc:cxnChg chg="add del">
          <ac:chgData name="Adrian Piecuch" userId="c407cbe9630afb57" providerId="LiveId" clId="{460B21FC-DAE9-4FF4-80F5-F355ABDC7D58}" dt="2023-09-26T18:23:09.444" v="59" actId="26606"/>
          <ac:cxnSpMkLst>
            <pc:docMk/>
            <pc:sldMk cId="1901454857" sldId="290"/>
            <ac:cxnSpMk id="13" creationId="{F8A9B20B-D1DD-4573-B5EC-558029519236}"/>
          </ac:cxnSpMkLst>
        </pc:cxnChg>
        <pc:cxnChg chg="add del">
          <ac:chgData name="Adrian Piecuch" userId="c407cbe9630afb57" providerId="LiveId" clId="{460B21FC-DAE9-4FF4-80F5-F355ABDC7D58}" dt="2023-09-26T18:23:15.346" v="69" actId="26606"/>
          <ac:cxnSpMkLst>
            <pc:docMk/>
            <pc:sldMk cId="1901454857" sldId="290"/>
            <ac:cxnSpMk id="14" creationId="{C9C5D90B-7EE3-4D26-AB7D-A5A3A6E11203}"/>
          </ac:cxnSpMkLst>
        </pc:cxnChg>
        <pc:cxnChg chg="add del">
          <ac:chgData name="Adrian Piecuch" userId="c407cbe9630afb57" providerId="LiveId" clId="{460B21FC-DAE9-4FF4-80F5-F355ABDC7D58}" dt="2023-09-26T18:23:17.556" v="71" actId="26606"/>
          <ac:cxnSpMkLst>
            <pc:docMk/>
            <pc:sldMk cId="1901454857" sldId="290"/>
            <ac:cxnSpMk id="16" creationId="{E5E836EB-03CD-4BA5-A751-21D2ACC28303}"/>
          </ac:cxnSpMkLst>
        </pc:cxnChg>
        <pc:cxnChg chg="add del">
          <ac:chgData name="Adrian Piecuch" userId="c407cbe9630afb57" providerId="LiveId" clId="{460B21FC-DAE9-4FF4-80F5-F355ABDC7D58}" dt="2023-09-26T18:23:17.556" v="71" actId="26606"/>
          <ac:cxnSpMkLst>
            <pc:docMk/>
            <pc:sldMk cId="1901454857" sldId="290"/>
            <ac:cxnSpMk id="18" creationId="{22721A85-1EA4-4D87-97AB-0BB4AB78F92D}"/>
          </ac:cxnSpMkLst>
        </pc:cxnChg>
        <pc:cxnChg chg="add del">
          <ac:chgData name="Adrian Piecuch" userId="c407cbe9630afb57" providerId="LiveId" clId="{460B21FC-DAE9-4FF4-80F5-F355ABDC7D58}" dt="2023-09-26T18:23:10.897" v="63" actId="26606"/>
          <ac:cxnSpMkLst>
            <pc:docMk/>
            <pc:sldMk cId="1901454857" sldId="290"/>
            <ac:cxnSpMk id="30" creationId="{A57C1A16-B8AB-4D99-A195-A38F556A6486}"/>
          </ac:cxnSpMkLst>
        </pc:cxnChg>
        <pc:cxnChg chg="add del">
          <ac:chgData name="Adrian Piecuch" userId="c407cbe9630afb57" providerId="LiveId" clId="{460B21FC-DAE9-4FF4-80F5-F355ABDC7D58}" dt="2023-09-26T18:23:10.897" v="63" actId="26606"/>
          <ac:cxnSpMkLst>
            <pc:docMk/>
            <pc:sldMk cId="1901454857" sldId="290"/>
            <ac:cxnSpMk id="31" creationId="{F8A9B20B-D1DD-4573-B5EC-558029519236}"/>
          </ac:cxnSpMkLst>
        </pc:cxnChg>
      </pc:sldChg>
      <pc:sldChg chg="addSp delSp modSp mod setBg addAnim modAnim setClrOvrMap">
        <pc:chgData name="Adrian Piecuch" userId="c407cbe9630afb57" providerId="LiveId" clId="{460B21FC-DAE9-4FF4-80F5-F355ABDC7D58}" dt="2023-10-26T12:12:56.252" v="2584" actId="6549"/>
        <pc:sldMkLst>
          <pc:docMk/>
          <pc:sldMk cId="2319508608" sldId="291"/>
        </pc:sldMkLst>
        <pc:spChg chg="mod">
          <ac:chgData name="Adrian Piecuch" userId="c407cbe9630afb57" providerId="LiveId" clId="{460B21FC-DAE9-4FF4-80F5-F355ABDC7D58}" dt="2023-10-26T12:12:56.252" v="2584" actId="6549"/>
          <ac:spMkLst>
            <pc:docMk/>
            <pc:sldMk cId="2319508608" sldId="291"/>
            <ac:spMk id="5" creationId="{00000000-0000-0000-0000-000000000000}"/>
          </ac:spMkLst>
        </pc:spChg>
        <pc:spChg chg="add del">
          <ac:chgData name="Adrian Piecuch" userId="c407cbe9630afb57" providerId="LiveId" clId="{460B21FC-DAE9-4FF4-80F5-F355ABDC7D58}" dt="2023-09-26T18:28:18.632" v="101" actId="26606"/>
          <ac:spMkLst>
            <pc:docMk/>
            <pc:sldMk cId="2319508608" sldId="291"/>
            <ac:spMk id="10" creationId="{4F57DB1C-6494-4CC4-A5E8-931957565379}"/>
          </ac:spMkLst>
        </pc:spChg>
        <pc:spChg chg="add del">
          <ac:chgData name="Adrian Piecuch" userId="c407cbe9630afb57" providerId="LiveId" clId="{460B21FC-DAE9-4FF4-80F5-F355ABDC7D58}" dt="2023-09-26T18:28:18.632" v="101" actId="26606"/>
          <ac:spMkLst>
            <pc:docMk/>
            <pc:sldMk cId="2319508608" sldId="291"/>
            <ac:spMk id="12" creationId="{FFFB778B-5206-4BB0-A468-327E71367654}"/>
          </ac:spMkLst>
        </pc:spChg>
        <pc:spChg chg="add del">
          <ac:chgData name="Adrian Piecuch" userId="c407cbe9630afb57" providerId="LiveId" clId="{460B21FC-DAE9-4FF4-80F5-F355ABDC7D58}" dt="2023-09-26T18:28:18.632" v="101" actId="26606"/>
          <ac:spMkLst>
            <pc:docMk/>
            <pc:sldMk cId="2319508608" sldId="291"/>
            <ac:spMk id="14" creationId="{E6C0471D-BE03-4D81-BDB5-D510BC0D8A77}"/>
          </ac:spMkLst>
        </pc:spChg>
        <pc:spChg chg="add del">
          <ac:chgData name="Adrian Piecuch" userId="c407cbe9630afb57" providerId="LiveId" clId="{460B21FC-DAE9-4FF4-80F5-F355ABDC7D58}" dt="2023-09-26T18:28:18.632" v="101" actId="26606"/>
          <ac:spMkLst>
            <pc:docMk/>
            <pc:sldMk cId="2319508608" sldId="291"/>
            <ac:spMk id="20" creationId="{A27691EB-14CF-4237-B5EB-C94B92677A05}"/>
          </ac:spMkLst>
        </pc:spChg>
        <pc:spChg chg="add del">
          <ac:chgData name="Adrian Piecuch" userId="c407cbe9630afb57" providerId="LiveId" clId="{460B21FC-DAE9-4FF4-80F5-F355ABDC7D58}" dt="2023-09-27T05:12:00.574" v="1612" actId="26606"/>
          <ac:spMkLst>
            <pc:docMk/>
            <pc:sldMk cId="2319508608" sldId="291"/>
            <ac:spMk id="25" creationId="{9179DE42-5613-4B35-A1E6-6CCBAA13C743}"/>
          </ac:spMkLst>
        </pc:spChg>
        <pc:spChg chg="add del">
          <ac:chgData name="Adrian Piecuch" userId="c407cbe9630afb57" providerId="LiveId" clId="{460B21FC-DAE9-4FF4-80F5-F355ABDC7D58}" dt="2023-09-27T05:12:00.574" v="1612" actId="26606"/>
          <ac:spMkLst>
            <pc:docMk/>
            <pc:sldMk cId="2319508608" sldId="291"/>
            <ac:spMk id="31" creationId="{52FB45E9-914E-4471-AC87-E475CD51767D}"/>
          </ac:spMkLst>
        </pc:spChg>
        <pc:spChg chg="add del">
          <ac:chgData name="Adrian Piecuch" userId="c407cbe9630afb57" providerId="LiveId" clId="{460B21FC-DAE9-4FF4-80F5-F355ABDC7D58}" dt="2023-09-27T05:12:00.574" v="1612" actId="26606"/>
          <ac:spMkLst>
            <pc:docMk/>
            <pc:sldMk cId="2319508608" sldId="291"/>
            <ac:spMk id="33" creationId="{C310626D-5743-49D4-8F7D-88C4F8F05774}"/>
          </ac:spMkLst>
        </pc:spChg>
        <pc:spChg chg="add del">
          <ac:chgData name="Adrian Piecuch" userId="c407cbe9630afb57" providerId="LiveId" clId="{460B21FC-DAE9-4FF4-80F5-F355ABDC7D58}" dt="2023-09-27T05:12:00.574" v="1612" actId="26606"/>
          <ac:spMkLst>
            <pc:docMk/>
            <pc:sldMk cId="2319508608" sldId="291"/>
            <ac:spMk id="35" creationId="{3C195FC1-B568-4C72-9902-34CB35DDD7A1}"/>
          </ac:spMkLst>
        </pc:spChg>
        <pc:spChg chg="add del">
          <ac:chgData name="Adrian Piecuch" userId="c407cbe9630afb57" providerId="LiveId" clId="{460B21FC-DAE9-4FF4-80F5-F355ABDC7D58}" dt="2023-09-27T05:12:00.574" v="1612" actId="26606"/>
          <ac:spMkLst>
            <pc:docMk/>
            <pc:sldMk cId="2319508608" sldId="291"/>
            <ac:spMk id="37" creationId="{EF2BDF77-362C-43F0-8CBB-A969EC2AE0C4}"/>
          </ac:spMkLst>
        </pc:spChg>
        <pc:spChg chg="add del">
          <ac:chgData name="Adrian Piecuch" userId="c407cbe9630afb57" providerId="LiveId" clId="{460B21FC-DAE9-4FF4-80F5-F355ABDC7D58}" dt="2023-09-27T05:12:00.574" v="1612" actId="26606"/>
          <ac:spMkLst>
            <pc:docMk/>
            <pc:sldMk cId="2319508608" sldId="291"/>
            <ac:spMk id="39" creationId="{4BE96B01-3929-432D-B8C2-ADBCB74C2EF4}"/>
          </ac:spMkLst>
        </pc:spChg>
        <pc:spChg chg="add del">
          <ac:chgData name="Adrian Piecuch" userId="c407cbe9630afb57" providerId="LiveId" clId="{460B21FC-DAE9-4FF4-80F5-F355ABDC7D58}" dt="2023-09-27T05:12:00.574" v="1612" actId="26606"/>
          <ac:spMkLst>
            <pc:docMk/>
            <pc:sldMk cId="2319508608" sldId="291"/>
            <ac:spMk id="41" creationId="{2A6FCDE6-CDE2-4C51-B18E-A95CFB679714}"/>
          </ac:spMkLst>
        </pc:spChg>
        <pc:spChg chg="add del">
          <ac:chgData name="Adrian Piecuch" userId="c407cbe9630afb57" providerId="LiveId" clId="{460B21FC-DAE9-4FF4-80F5-F355ABDC7D58}" dt="2023-09-27T05:12:00.574" v="1612" actId="26606"/>
          <ac:spMkLst>
            <pc:docMk/>
            <pc:sldMk cId="2319508608" sldId="291"/>
            <ac:spMk id="43" creationId="{9D2E8756-2465-473A-BA2A-2DB1D6224745}"/>
          </ac:spMkLst>
        </pc:spChg>
        <pc:spChg chg="add del">
          <ac:chgData name="Adrian Piecuch" userId="c407cbe9630afb57" providerId="LiveId" clId="{460B21FC-DAE9-4FF4-80F5-F355ABDC7D58}" dt="2023-09-27T05:14:28.658" v="1622" actId="26606"/>
          <ac:spMkLst>
            <pc:docMk/>
            <pc:sldMk cId="2319508608" sldId="291"/>
            <ac:spMk id="48" creationId="{0ADFFC45-3DC9-4433-926F-043E879D9DFC}"/>
          </ac:spMkLst>
        </pc:spChg>
        <pc:spChg chg="add del">
          <ac:chgData name="Adrian Piecuch" userId="c407cbe9630afb57" providerId="LiveId" clId="{460B21FC-DAE9-4FF4-80F5-F355ABDC7D58}" dt="2023-09-27T05:14:28.658" v="1622" actId="26606"/>
          <ac:spMkLst>
            <pc:docMk/>
            <pc:sldMk cId="2319508608" sldId="291"/>
            <ac:spMk id="59" creationId="{69370F01-B8C9-4CE4-824C-92B2792E6ED0}"/>
          </ac:spMkLst>
        </pc:spChg>
        <pc:spChg chg="add">
          <ac:chgData name="Adrian Piecuch" userId="c407cbe9630afb57" providerId="LiveId" clId="{460B21FC-DAE9-4FF4-80F5-F355ABDC7D58}" dt="2023-09-27T05:14:28.658" v="1622" actId="26606"/>
          <ac:spMkLst>
            <pc:docMk/>
            <pc:sldMk cId="2319508608" sldId="291"/>
            <ac:spMk id="64" creationId="{4F57DB1C-6494-4CC4-A5E8-931957565379}"/>
          </ac:spMkLst>
        </pc:spChg>
        <pc:spChg chg="add">
          <ac:chgData name="Adrian Piecuch" userId="c407cbe9630afb57" providerId="LiveId" clId="{460B21FC-DAE9-4FF4-80F5-F355ABDC7D58}" dt="2023-09-27T05:14:28.658" v="1622" actId="26606"/>
          <ac:spMkLst>
            <pc:docMk/>
            <pc:sldMk cId="2319508608" sldId="291"/>
            <ac:spMk id="66" creationId="{FFFB778B-5206-4BB0-A468-327E71367654}"/>
          </ac:spMkLst>
        </pc:spChg>
        <pc:spChg chg="add">
          <ac:chgData name="Adrian Piecuch" userId="c407cbe9630afb57" providerId="LiveId" clId="{460B21FC-DAE9-4FF4-80F5-F355ABDC7D58}" dt="2023-09-27T05:14:28.658" v="1622" actId="26606"/>
          <ac:spMkLst>
            <pc:docMk/>
            <pc:sldMk cId="2319508608" sldId="291"/>
            <ac:spMk id="68" creationId="{E6C0471D-BE03-4D81-BDB5-D510BC0D8A77}"/>
          </ac:spMkLst>
        </pc:spChg>
        <pc:spChg chg="add">
          <ac:chgData name="Adrian Piecuch" userId="c407cbe9630afb57" providerId="LiveId" clId="{460B21FC-DAE9-4FF4-80F5-F355ABDC7D58}" dt="2023-09-27T05:14:28.658" v="1622" actId="26606"/>
          <ac:spMkLst>
            <pc:docMk/>
            <pc:sldMk cId="2319508608" sldId="291"/>
            <ac:spMk id="74" creationId="{A27691EB-14CF-4237-B5EB-C94B92677A05}"/>
          </ac:spMkLst>
        </pc:spChg>
        <pc:grpChg chg="add del">
          <ac:chgData name="Adrian Piecuch" userId="c407cbe9630afb57" providerId="LiveId" clId="{460B21FC-DAE9-4FF4-80F5-F355ABDC7D58}" dt="2023-09-27T05:14:28.658" v="1622" actId="26606"/>
          <ac:grpSpMkLst>
            <pc:docMk/>
            <pc:sldMk cId="2319508608" sldId="291"/>
            <ac:grpSpMk id="50" creationId="{B5F26A87-0610-435F-AA13-BD658385C9D9}"/>
          </ac:grpSpMkLst>
        </pc:grpChg>
        <pc:cxnChg chg="add del">
          <ac:chgData name="Adrian Piecuch" userId="c407cbe9630afb57" providerId="LiveId" clId="{460B21FC-DAE9-4FF4-80F5-F355ABDC7D58}" dt="2023-09-26T18:28:18.632" v="101" actId="26606"/>
          <ac:cxnSpMkLst>
            <pc:docMk/>
            <pc:sldMk cId="2319508608" sldId="291"/>
            <ac:cxnSpMk id="16" creationId="{E5E836EB-03CD-4BA5-A751-21D2ACC28303}"/>
          </ac:cxnSpMkLst>
        </pc:cxnChg>
        <pc:cxnChg chg="add del">
          <ac:chgData name="Adrian Piecuch" userId="c407cbe9630afb57" providerId="LiveId" clId="{460B21FC-DAE9-4FF4-80F5-F355ABDC7D58}" dt="2023-09-26T18:28:18.632" v="101" actId="26606"/>
          <ac:cxnSpMkLst>
            <pc:docMk/>
            <pc:sldMk cId="2319508608" sldId="291"/>
            <ac:cxnSpMk id="18" creationId="{22721A85-1EA4-4D87-97AB-0BB4AB78F92D}"/>
          </ac:cxnSpMkLst>
        </pc:cxnChg>
        <pc:cxnChg chg="add del">
          <ac:chgData name="Adrian Piecuch" userId="c407cbe9630afb57" providerId="LiveId" clId="{460B21FC-DAE9-4FF4-80F5-F355ABDC7D58}" dt="2023-09-27T05:12:00.574" v="1612" actId="26606"/>
          <ac:cxnSpMkLst>
            <pc:docMk/>
            <pc:sldMk cId="2319508608" sldId="291"/>
            <ac:cxnSpMk id="27" creationId="{EB898B32-3891-4C3A-8F58-C5969D2E9033}"/>
          </ac:cxnSpMkLst>
        </pc:cxnChg>
        <pc:cxnChg chg="add del">
          <ac:chgData name="Adrian Piecuch" userId="c407cbe9630afb57" providerId="LiveId" clId="{460B21FC-DAE9-4FF4-80F5-F355ABDC7D58}" dt="2023-09-27T05:12:00.574" v="1612" actId="26606"/>
          <ac:cxnSpMkLst>
            <pc:docMk/>
            <pc:sldMk cId="2319508608" sldId="291"/>
            <ac:cxnSpMk id="29" creationId="{4AE4806D-B8F9-4679-A68A-9BD21C01A301}"/>
          </ac:cxnSpMkLst>
        </pc:cxnChg>
        <pc:cxnChg chg="add">
          <ac:chgData name="Adrian Piecuch" userId="c407cbe9630afb57" providerId="LiveId" clId="{460B21FC-DAE9-4FF4-80F5-F355ABDC7D58}" dt="2023-09-27T05:14:28.658" v="1622" actId="26606"/>
          <ac:cxnSpMkLst>
            <pc:docMk/>
            <pc:sldMk cId="2319508608" sldId="291"/>
            <ac:cxnSpMk id="70" creationId="{E5E836EB-03CD-4BA5-A751-21D2ACC28303}"/>
          </ac:cxnSpMkLst>
        </pc:cxnChg>
        <pc:cxnChg chg="add">
          <ac:chgData name="Adrian Piecuch" userId="c407cbe9630afb57" providerId="LiveId" clId="{460B21FC-DAE9-4FF4-80F5-F355ABDC7D58}" dt="2023-09-27T05:14:28.658" v="1622" actId="26606"/>
          <ac:cxnSpMkLst>
            <pc:docMk/>
            <pc:sldMk cId="2319508608" sldId="291"/>
            <ac:cxnSpMk id="72" creationId="{22721A85-1EA4-4D87-97AB-0BB4AB78F92D}"/>
          </ac:cxnSpMkLst>
        </pc:cxnChg>
      </pc:sldChg>
      <pc:sldChg chg="addSp delSp modSp mod setBg setClrOvrMap">
        <pc:chgData name="Adrian Piecuch" userId="c407cbe9630afb57" providerId="LiveId" clId="{460B21FC-DAE9-4FF4-80F5-F355ABDC7D58}" dt="2023-09-27T05:31:00.683" v="2322" actId="26606"/>
        <pc:sldMkLst>
          <pc:docMk/>
          <pc:sldMk cId="1457885492" sldId="292"/>
        </pc:sldMkLst>
        <pc:spChg chg="mod">
          <ac:chgData name="Adrian Piecuch" userId="c407cbe9630afb57" providerId="LiveId" clId="{460B21FC-DAE9-4FF4-80F5-F355ABDC7D58}" dt="2023-09-27T05:31:00.683" v="2322" actId="26606"/>
          <ac:spMkLst>
            <pc:docMk/>
            <pc:sldMk cId="1457885492" sldId="292"/>
            <ac:spMk id="2" creationId="{F8D991F5-41C4-9A59-5032-A23772CCC987}"/>
          </ac:spMkLst>
        </pc:spChg>
        <pc:spChg chg="mod">
          <ac:chgData name="Adrian Piecuch" userId="c407cbe9630afb57" providerId="LiveId" clId="{460B21FC-DAE9-4FF4-80F5-F355ABDC7D58}" dt="2023-09-27T05:31:00.683" v="2322" actId="26606"/>
          <ac:spMkLst>
            <pc:docMk/>
            <pc:sldMk cId="1457885492" sldId="292"/>
            <ac:spMk id="3" creationId="{17F27B18-83EF-D688-7D63-39AA6B2E01D5}"/>
          </ac:spMkLst>
        </pc:spChg>
        <pc:spChg chg="add del">
          <ac:chgData name="Adrian Piecuch" userId="c407cbe9630afb57" providerId="LiveId" clId="{460B21FC-DAE9-4FF4-80F5-F355ABDC7D58}" dt="2023-09-26T18:27:38.822" v="93" actId="26606"/>
          <ac:spMkLst>
            <pc:docMk/>
            <pc:sldMk cId="1457885492" sldId="292"/>
            <ac:spMk id="8" creationId="{E80B86A7-A1EC-475B-9166-88902B033A38}"/>
          </ac:spMkLst>
        </pc:spChg>
        <pc:spChg chg="add del">
          <ac:chgData name="Adrian Piecuch" userId="c407cbe9630afb57" providerId="LiveId" clId="{460B21FC-DAE9-4FF4-80F5-F355ABDC7D58}" dt="2023-09-26T18:27:38.822" v="93" actId="26606"/>
          <ac:spMkLst>
            <pc:docMk/>
            <pc:sldMk cId="1457885492" sldId="292"/>
            <ac:spMk id="10" creationId="{C2C29CB1-9F74-4879-A6AF-AEA67B6F1F4D}"/>
          </ac:spMkLst>
        </pc:spChg>
        <pc:spChg chg="add del">
          <ac:chgData name="Adrian Piecuch" userId="c407cbe9630afb57" providerId="LiveId" clId="{460B21FC-DAE9-4FF4-80F5-F355ABDC7D58}" dt="2023-09-26T18:27:38.822" v="93" actId="26606"/>
          <ac:spMkLst>
            <pc:docMk/>
            <pc:sldMk cId="1457885492" sldId="292"/>
            <ac:spMk id="12" creationId="{7E2C7115-5336-410C-AD71-0F0952A2E5A7}"/>
          </ac:spMkLst>
        </pc:spChg>
        <pc:spChg chg="add del">
          <ac:chgData name="Adrian Piecuch" userId="c407cbe9630afb57" providerId="LiveId" clId="{460B21FC-DAE9-4FF4-80F5-F355ABDC7D58}" dt="2023-09-26T18:27:42.530" v="95" actId="26606"/>
          <ac:spMkLst>
            <pc:docMk/>
            <pc:sldMk cId="1457885492" sldId="292"/>
            <ac:spMk id="14" creationId="{F10FD715-4DCE-4779-B634-EC78315EA213}"/>
          </ac:spMkLst>
        </pc:spChg>
        <pc:spChg chg="add del">
          <ac:chgData name="Adrian Piecuch" userId="c407cbe9630afb57" providerId="LiveId" clId="{460B21FC-DAE9-4FF4-80F5-F355ABDC7D58}" dt="2023-09-26T18:27:42.530" v="95" actId="26606"/>
          <ac:spMkLst>
            <pc:docMk/>
            <pc:sldMk cId="1457885492" sldId="292"/>
            <ac:spMk id="15" creationId="{603AE127-802C-459A-A612-DB85B67F0DC0}"/>
          </ac:spMkLst>
        </pc:spChg>
        <pc:spChg chg="add del">
          <ac:chgData name="Adrian Piecuch" userId="c407cbe9630afb57" providerId="LiveId" clId="{460B21FC-DAE9-4FF4-80F5-F355ABDC7D58}" dt="2023-09-26T18:27:42.530" v="95" actId="26606"/>
          <ac:spMkLst>
            <pc:docMk/>
            <pc:sldMk cId="1457885492" sldId="292"/>
            <ac:spMk id="16" creationId="{9323D83D-50D6-4040-A58B-FCEA340F886A}"/>
          </ac:spMkLst>
        </pc:spChg>
        <pc:spChg chg="add del">
          <ac:chgData name="Adrian Piecuch" userId="c407cbe9630afb57" providerId="LiveId" clId="{460B21FC-DAE9-4FF4-80F5-F355ABDC7D58}" dt="2023-09-27T05:31:00.683" v="2322" actId="26606"/>
          <ac:spMkLst>
            <pc:docMk/>
            <pc:sldMk cId="1457885492" sldId="292"/>
            <ac:spMk id="18" creationId="{166F75A4-C475-4941-8EE2-B80A06A2C1BB}"/>
          </ac:spMkLst>
        </pc:spChg>
        <pc:spChg chg="add del">
          <ac:chgData name="Adrian Piecuch" userId="c407cbe9630afb57" providerId="LiveId" clId="{460B21FC-DAE9-4FF4-80F5-F355ABDC7D58}" dt="2023-09-27T05:31:00.683" v="2322" actId="26606"/>
          <ac:spMkLst>
            <pc:docMk/>
            <pc:sldMk cId="1457885492" sldId="292"/>
            <ac:spMk id="19" creationId="{A65AC7D1-EAA9-48F5-B509-60A7F50BF703}"/>
          </ac:spMkLst>
        </pc:spChg>
        <pc:spChg chg="add del">
          <ac:chgData name="Adrian Piecuch" userId="c407cbe9630afb57" providerId="LiveId" clId="{460B21FC-DAE9-4FF4-80F5-F355ABDC7D58}" dt="2023-09-27T05:31:00.683" v="2322" actId="26606"/>
          <ac:spMkLst>
            <pc:docMk/>
            <pc:sldMk cId="1457885492" sldId="292"/>
            <ac:spMk id="20" creationId="{A032553A-72E8-4B0D-8405-FF9771C9AF05}"/>
          </ac:spMkLst>
        </pc:spChg>
        <pc:spChg chg="add del">
          <ac:chgData name="Adrian Piecuch" userId="c407cbe9630afb57" providerId="LiveId" clId="{460B21FC-DAE9-4FF4-80F5-F355ABDC7D58}" dt="2023-09-27T05:31:00.683" v="2322" actId="26606"/>
          <ac:spMkLst>
            <pc:docMk/>
            <pc:sldMk cId="1457885492" sldId="292"/>
            <ac:spMk id="21" creationId="{D6320AF9-619A-4175-865B-5663E1AEF4C5}"/>
          </ac:spMkLst>
        </pc:spChg>
        <pc:spChg chg="add del">
          <ac:chgData name="Adrian Piecuch" userId="c407cbe9630afb57" providerId="LiveId" clId="{460B21FC-DAE9-4FF4-80F5-F355ABDC7D58}" dt="2023-09-27T05:31:00.683" v="2322" actId="26606"/>
          <ac:spMkLst>
            <pc:docMk/>
            <pc:sldMk cId="1457885492" sldId="292"/>
            <ac:spMk id="22" creationId="{765800AC-C3B9-498E-87BC-29FAE4C76B21}"/>
          </ac:spMkLst>
        </pc:spChg>
        <pc:spChg chg="add del">
          <ac:chgData name="Adrian Piecuch" userId="c407cbe9630afb57" providerId="LiveId" clId="{460B21FC-DAE9-4FF4-80F5-F355ABDC7D58}" dt="2023-09-27T05:31:00.683" v="2322" actId="26606"/>
          <ac:spMkLst>
            <pc:docMk/>
            <pc:sldMk cId="1457885492" sldId="292"/>
            <ac:spMk id="24" creationId="{1F9D6ACB-2FF4-49F9-978A-E0D5327FC635}"/>
          </ac:spMkLst>
        </pc:spChg>
        <pc:spChg chg="add del">
          <ac:chgData name="Adrian Piecuch" userId="c407cbe9630afb57" providerId="LiveId" clId="{460B21FC-DAE9-4FF4-80F5-F355ABDC7D58}" dt="2023-09-27T05:31:00.683" v="2322" actId="26606"/>
          <ac:spMkLst>
            <pc:docMk/>
            <pc:sldMk cId="1457885492" sldId="292"/>
            <ac:spMk id="26" creationId="{142BFA2A-77A0-4F60-A32A-685681C84889}"/>
          </ac:spMkLst>
        </pc:spChg>
        <pc:spChg chg="add del">
          <ac:chgData name="Adrian Piecuch" userId="c407cbe9630afb57" providerId="LiveId" clId="{460B21FC-DAE9-4FF4-80F5-F355ABDC7D58}" dt="2023-09-27T05:31:00.683" v="2322" actId="26606"/>
          <ac:spMkLst>
            <pc:docMk/>
            <pc:sldMk cId="1457885492" sldId="292"/>
            <ac:spMk id="27" creationId="{7E018740-5C2B-4A41-AC1A-7E68D1EC1954}"/>
          </ac:spMkLst>
        </pc:spChg>
        <pc:spChg chg="add">
          <ac:chgData name="Adrian Piecuch" userId="c407cbe9630afb57" providerId="LiveId" clId="{460B21FC-DAE9-4FF4-80F5-F355ABDC7D58}" dt="2023-09-27T05:31:00.683" v="2322" actId="26606"/>
          <ac:spMkLst>
            <pc:docMk/>
            <pc:sldMk cId="1457885492" sldId="292"/>
            <ac:spMk id="33" creationId="{EB6743CF-E74B-4A3C-A785-599069DB89DF}"/>
          </ac:spMkLst>
        </pc:spChg>
        <pc:picChg chg="add">
          <ac:chgData name="Adrian Piecuch" userId="c407cbe9630afb57" providerId="LiveId" clId="{460B21FC-DAE9-4FF4-80F5-F355ABDC7D58}" dt="2023-09-27T05:31:00.683" v="2322" actId="26606"/>
          <ac:picMkLst>
            <pc:docMk/>
            <pc:sldMk cId="1457885492" sldId="292"/>
            <ac:picMk id="29" creationId="{D6D9CD45-E8FE-8405-0BF5-0E248FD7DCCB}"/>
          </ac:picMkLst>
        </pc:picChg>
        <pc:cxnChg chg="add del">
          <ac:chgData name="Adrian Piecuch" userId="c407cbe9630afb57" providerId="LiveId" clId="{460B21FC-DAE9-4FF4-80F5-F355ABDC7D58}" dt="2023-09-26T18:27:42.530" v="95" actId="26606"/>
          <ac:cxnSpMkLst>
            <pc:docMk/>
            <pc:sldMk cId="1457885492" sldId="292"/>
            <ac:cxnSpMk id="17" creationId="{1A1FE6BB-DFB2-4080-9B5E-076EF5DDE67B}"/>
          </ac:cxnSpMkLst>
        </pc:cxnChg>
        <pc:cxnChg chg="add del">
          <ac:chgData name="Adrian Piecuch" userId="c407cbe9630afb57" providerId="LiveId" clId="{460B21FC-DAE9-4FF4-80F5-F355ABDC7D58}" dt="2023-09-27T05:31:00.683" v="2322" actId="26606"/>
          <ac:cxnSpMkLst>
            <pc:docMk/>
            <pc:sldMk cId="1457885492" sldId="292"/>
            <ac:cxnSpMk id="23" creationId="{063B6EC6-D752-4EE7-908B-F8F19E8C7FEA}"/>
          </ac:cxnSpMkLst>
        </pc:cxnChg>
        <pc:cxnChg chg="add del">
          <ac:chgData name="Adrian Piecuch" userId="c407cbe9630afb57" providerId="LiveId" clId="{460B21FC-DAE9-4FF4-80F5-F355ABDC7D58}" dt="2023-09-27T05:31:00.683" v="2322" actId="26606"/>
          <ac:cxnSpMkLst>
            <pc:docMk/>
            <pc:sldMk cId="1457885492" sldId="292"/>
            <ac:cxnSpMk id="25" creationId="{EFECD4E8-AD3E-4228-82A2-9461958EA94D}"/>
          </ac:cxnSpMkLst>
        </pc:cxnChg>
      </pc:sldChg>
    </pc:docChg>
  </pc:docChgLst>
  <pc:docChgLst>
    <pc:chgData name="Adrian Piecuch" userId="c407cbe9630afb57" providerId="LiveId" clId="{D0547A8D-40FA-47A8-B2ED-1769410CA94E}"/>
    <pc:docChg chg="delSld modSld">
      <pc:chgData name="Adrian Piecuch" userId="c407cbe9630afb57" providerId="LiveId" clId="{D0547A8D-40FA-47A8-B2ED-1769410CA94E}" dt="2023-10-26T12:18:51.268" v="2" actId="20577"/>
      <pc:docMkLst>
        <pc:docMk/>
      </pc:docMkLst>
      <pc:sldChg chg="del">
        <pc:chgData name="Adrian Piecuch" userId="c407cbe9630afb57" providerId="LiveId" clId="{D0547A8D-40FA-47A8-B2ED-1769410CA94E}" dt="2023-10-26T12:14:40.098" v="0" actId="2696"/>
        <pc:sldMkLst>
          <pc:docMk/>
          <pc:sldMk cId="2133061967" sldId="287"/>
        </pc:sldMkLst>
      </pc:sldChg>
      <pc:sldChg chg="modSp mod">
        <pc:chgData name="Adrian Piecuch" userId="c407cbe9630afb57" providerId="LiveId" clId="{D0547A8D-40FA-47A8-B2ED-1769410CA94E}" dt="2023-10-26T12:18:51.268" v="2" actId="20577"/>
        <pc:sldMkLst>
          <pc:docMk/>
          <pc:sldMk cId="2279966495" sldId="288"/>
        </pc:sldMkLst>
        <pc:spChg chg="mod">
          <ac:chgData name="Adrian Piecuch" userId="c407cbe9630afb57" providerId="LiveId" clId="{D0547A8D-40FA-47A8-B2ED-1769410CA94E}" dt="2023-10-26T12:18:51.268" v="2" actId="20577"/>
          <ac:spMkLst>
            <pc:docMk/>
            <pc:sldMk cId="2279966495" sldId="288"/>
            <ac:spMk id="3" creationId="{6A8874AB-034F-49C1-AA95-751DF6CFABD9}"/>
          </ac:spMkLst>
        </pc:spChg>
      </pc:sldChg>
    </pc:docChg>
  </pc:docChgLst>
  <pc:docChgLst>
    <pc:chgData name="Adrian Piecuch" userId="c407cbe9630afb57" providerId="LiveId" clId="{E9D69F39-A1C1-4BA3-9DEC-09567409B793}"/>
    <pc:docChg chg="custSel addSld delSld modSld">
      <pc:chgData name="Adrian Piecuch" userId="c407cbe9630afb57" providerId="LiveId" clId="{E9D69F39-A1C1-4BA3-9DEC-09567409B793}" dt="2023-07-14T10:30:16.629" v="2968" actId="2696"/>
      <pc:docMkLst>
        <pc:docMk/>
      </pc:docMkLst>
      <pc:sldChg chg="modSp mod">
        <pc:chgData name="Adrian Piecuch" userId="c407cbe9630afb57" providerId="LiveId" clId="{E9D69F39-A1C1-4BA3-9DEC-09567409B793}" dt="2023-07-05T06:27:57.449" v="9" actId="20577"/>
        <pc:sldMkLst>
          <pc:docMk/>
          <pc:sldMk cId="694202988" sldId="256"/>
        </pc:sldMkLst>
        <pc:spChg chg="mod">
          <ac:chgData name="Adrian Piecuch" userId="c407cbe9630afb57" providerId="LiveId" clId="{E9D69F39-A1C1-4BA3-9DEC-09567409B793}" dt="2023-07-05T06:27:50.369" v="4" actId="20577"/>
          <ac:spMkLst>
            <pc:docMk/>
            <pc:sldMk cId="694202988" sldId="256"/>
            <ac:spMk id="2" creationId="{00000000-0000-0000-0000-000000000000}"/>
          </ac:spMkLst>
        </pc:spChg>
        <pc:spChg chg="mod">
          <ac:chgData name="Adrian Piecuch" userId="c407cbe9630afb57" providerId="LiveId" clId="{E9D69F39-A1C1-4BA3-9DEC-09567409B793}" dt="2023-07-05T06:27:57.449" v="9" actId="20577"/>
          <ac:spMkLst>
            <pc:docMk/>
            <pc:sldMk cId="694202988" sldId="256"/>
            <ac:spMk id="3" creationId="{00000000-0000-0000-0000-000000000000}"/>
          </ac:spMkLst>
        </pc:spChg>
      </pc:sldChg>
      <pc:sldChg chg="modSp mod">
        <pc:chgData name="Adrian Piecuch" userId="c407cbe9630afb57" providerId="LiveId" clId="{E9D69F39-A1C1-4BA3-9DEC-09567409B793}" dt="2023-07-05T06:31:14.338" v="194" actId="20577"/>
        <pc:sldMkLst>
          <pc:docMk/>
          <pc:sldMk cId="3218239649" sldId="257"/>
        </pc:sldMkLst>
        <pc:spChg chg="mod">
          <ac:chgData name="Adrian Piecuch" userId="c407cbe9630afb57" providerId="LiveId" clId="{E9D69F39-A1C1-4BA3-9DEC-09567409B793}" dt="2023-07-05T06:31:14.338" v="194" actId="20577"/>
          <ac:spMkLst>
            <pc:docMk/>
            <pc:sldMk cId="3218239649" sldId="257"/>
            <ac:spMk id="5" creationId="{00000000-0000-0000-0000-000000000000}"/>
          </ac:spMkLst>
        </pc:spChg>
      </pc:sldChg>
      <pc:sldChg chg="modSp mod">
        <pc:chgData name="Adrian Piecuch" userId="c407cbe9630afb57" providerId="LiveId" clId="{E9D69F39-A1C1-4BA3-9DEC-09567409B793}" dt="2023-07-05T07:01:42.500" v="1606" actId="20577"/>
        <pc:sldMkLst>
          <pc:docMk/>
          <pc:sldMk cId="2279966495" sldId="288"/>
        </pc:sldMkLst>
        <pc:spChg chg="mod">
          <ac:chgData name="Adrian Piecuch" userId="c407cbe9630afb57" providerId="LiveId" clId="{E9D69F39-A1C1-4BA3-9DEC-09567409B793}" dt="2023-07-05T07:01:42.500" v="1606" actId="20577"/>
          <ac:spMkLst>
            <pc:docMk/>
            <pc:sldMk cId="2279966495" sldId="288"/>
            <ac:spMk id="3" creationId="{6A8874AB-034F-49C1-AA95-751DF6CFABD9}"/>
          </ac:spMkLst>
        </pc:spChg>
      </pc:sldChg>
      <pc:sldChg chg="modSp mod">
        <pc:chgData name="Adrian Piecuch" userId="c407cbe9630afb57" providerId="LiveId" clId="{E9D69F39-A1C1-4BA3-9DEC-09567409B793}" dt="2023-07-05T06:43:43.973" v="1116" actId="20577"/>
        <pc:sldMkLst>
          <pc:docMk/>
          <pc:sldMk cId="1652008142" sldId="289"/>
        </pc:sldMkLst>
        <pc:spChg chg="mod">
          <ac:chgData name="Adrian Piecuch" userId="c407cbe9630afb57" providerId="LiveId" clId="{E9D69F39-A1C1-4BA3-9DEC-09567409B793}" dt="2023-07-05T06:43:43.973" v="1116" actId="20577"/>
          <ac:spMkLst>
            <pc:docMk/>
            <pc:sldMk cId="1652008142" sldId="289"/>
            <ac:spMk id="3" creationId="{6136D80F-051C-4999-B0FC-E23ADF89422F}"/>
          </ac:spMkLst>
        </pc:spChg>
      </pc:sldChg>
      <pc:sldChg chg="modSp mod">
        <pc:chgData name="Adrian Piecuch" userId="c407cbe9630afb57" providerId="LiveId" clId="{E9D69F39-A1C1-4BA3-9DEC-09567409B793}" dt="2023-07-05T06:37:00.804" v="884" actId="20577"/>
        <pc:sldMkLst>
          <pc:docMk/>
          <pc:sldMk cId="1901454857" sldId="290"/>
        </pc:sldMkLst>
        <pc:spChg chg="mod">
          <ac:chgData name="Adrian Piecuch" userId="c407cbe9630afb57" providerId="LiveId" clId="{E9D69F39-A1C1-4BA3-9DEC-09567409B793}" dt="2023-07-05T06:37:00.804" v="884" actId="20577"/>
          <ac:spMkLst>
            <pc:docMk/>
            <pc:sldMk cId="1901454857" sldId="290"/>
            <ac:spMk id="5" creationId="{00000000-0000-0000-0000-000000000000}"/>
          </ac:spMkLst>
        </pc:spChg>
      </pc:sldChg>
      <pc:sldChg chg="modSp mod">
        <pc:chgData name="Adrian Piecuch" userId="c407cbe9630afb57" providerId="LiveId" clId="{E9D69F39-A1C1-4BA3-9DEC-09567409B793}" dt="2023-07-05T06:39:20.009" v="1065" actId="20577"/>
        <pc:sldMkLst>
          <pc:docMk/>
          <pc:sldMk cId="2319508608" sldId="291"/>
        </pc:sldMkLst>
        <pc:spChg chg="mod">
          <ac:chgData name="Adrian Piecuch" userId="c407cbe9630afb57" providerId="LiveId" clId="{E9D69F39-A1C1-4BA3-9DEC-09567409B793}" dt="2023-07-05T06:39:20.009" v="1065" actId="20577"/>
          <ac:spMkLst>
            <pc:docMk/>
            <pc:sldMk cId="2319508608" sldId="291"/>
            <ac:spMk id="5" creationId="{00000000-0000-0000-0000-000000000000}"/>
          </ac:spMkLst>
        </pc:spChg>
      </pc:sldChg>
      <pc:sldChg chg="modSp new mod">
        <pc:chgData name="Adrian Piecuch" userId="c407cbe9630afb57" providerId="LiveId" clId="{E9D69F39-A1C1-4BA3-9DEC-09567409B793}" dt="2023-07-05T07:23:03.286" v="2967" actId="20577"/>
        <pc:sldMkLst>
          <pc:docMk/>
          <pc:sldMk cId="1457885492" sldId="292"/>
        </pc:sldMkLst>
        <pc:spChg chg="mod">
          <ac:chgData name="Adrian Piecuch" userId="c407cbe9630afb57" providerId="LiveId" clId="{E9D69F39-A1C1-4BA3-9DEC-09567409B793}" dt="2023-07-05T07:02:49.428" v="1627" actId="20577"/>
          <ac:spMkLst>
            <pc:docMk/>
            <pc:sldMk cId="1457885492" sldId="292"/>
            <ac:spMk id="2" creationId="{F8D991F5-41C4-9A59-5032-A23772CCC987}"/>
          </ac:spMkLst>
        </pc:spChg>
        <pc:spChg chg="mod">
          <ac:chgData name="Adrian Piecuch" userId="c407cbe9630afb57" providerId="LiveId" clId="{E9D69F39-A1C1-4BA3-9DEC-09567409B793}" dt="2023-07-05T07:23:03.286" v="2967" actId="20577"/>
          <ac:spMkLst>
            <pc:docMk/>
            <pc:sldMk cId="1457885492" sldId="292"/>
            <ac:spMk id="3" creationId="{17F27B18-83EF-D688-7D63-39AA6B2E01D5}"/>
          </ac:spMkLst>
        </pc:spChg>
      </pc:sldChg>
      <pc:sldChg chg="del">
        <pc:chgData name="Adrian Piecuch" userId="c407cbe9630afb57" providerId="LiveId" clId="{E9D69F39-A1C1-4BA3-9DEC-09567409B793}" dt="2023-07-14T10:30:16.629" v="2968" actId="2696"/>
        <pc:sldMkLst>
          <pc:docMk/>
          <pc:sldMk cId="1828193018" sldId="29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976B4A-86BA-485D-B0A5-E801A6B06452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A177240-70F3-4E4F-88FF-3A1E8ECBD16D}">
      <dgm:prSet/>
      <dgm:spPr/>
      <dgm:t>
        <a:bodyPr/>
        <a:lstStyle/>
        <a:p>
          <a:r>
            <a:rPr lang="pl-PL"/>
            <a:t>po przyznaniu dofinansowania nastąpi podpisanie umów końcowych między Beneficjentem a Gminą</a:t>
          </a:r>
          <a:endParaRPr lang="en-US"/>
        </a:p>
      </dgm:t>
    </dgm:pt>
    <dgm:pt modelId="{42B3A32E-AC34-4F28-A92E-B0FC3B28CCFB}" type="parTrans" cxnId="{19CA518E-945E-4314-91A9-0A5565040ACD}">
      <dgm:prSet/>
      <dgm:spPr/>
      <dgm:t>
        <a:bodyPr/>
        <a:lstStyle/>
        <a:p>
          <a:endParaRPr lang="en-US"/>
        </a:p>
      </dgm:t>
    </dgm:pt>
    <dgm:pt modelId="{DFC413C2-08D4-4A41-AC5D-402791569CCC}" type="sibTrans" cxnId="{19CA518E-945E-4314-91A9-0A5565040ACD}">
      <dgm:prSet/>
      <dgm:spPr/>
      <dgm:t>
        <a:bodyPr/>
        <a:lstStyle/>
        <a:p>
          <a:endParaRPr lang="en-US"/>
        </a:p>
      </dgm:t>
    </dgm:pt>
    <dgm:pt modelId="{CD838BD2-F63E-4F14-9717-0E032EE75E55}">
      <dgm:prSet/>
      <dgm:spPr/>
      <dgm:t>
        <a:bodyPr/>
        <a:lstStyle/>
        <a:p>
          <a:r>
            <a:rPr lang="pl-PL" dirty="0"/>
            <a:t>Wykonanie wizji technicznej na obiekcie i spełnienie warunków technicznych umożliwiającym montaż źródeł OZE</a:t>
          </a:r>
          <a:endParaRPr lang="en-US" dirty="0"/>
        </a:p>
      </dgm:t>
    </dgm:pt>
    <dgm:pt modelId="{226E7298-D6D6-4F3E-A175-D075A43DDE44}" type="parTrans" cxnId="{79BD51E7-3402-4D24-BD35-2384488B66BF}">
      <dgm:prSet/>
      <dgm:spPr/>
      <dgm:t>
        <a:bodyPr/>
        <a:lstStyle/>
        <a:p>
          <a:endParaRPr lang="en-US"/>
        </a:p>
      </dgm:t>
    </dgm:pt>
    <dgm:pt modelId="{9AE8198C-8EEE-409D-AB51-4BEFA4A51720}" type="sibTrans" cxnId="{79BD51E7-3402-4D24-BD35-2384488B66BF}">
      <dgm:prSet/>
      <dgm:spPr/>
      <dgm:t>
        <a:bodyPr/>
        <a:lstStyle/>
        <a:p>
          <a:endParaRPr lang="en-US"/>
        </a:p>
      </dgm:t>
    </dgm:pt>
    <dgm:pt modelId="{02865C3A-F91B-49A9-BEA7-D1DA73254C9E}">
      <dgm:prSet/>
      <dgm:spPr/>
      <dgm:t>
        <a:bodyPr/>
        <a:lstStyle/>
        <a:p>
          <a:r>
            <a:rPr lang="pl-PL" dirty="0"/>
            <a:t>Zakup dokumentacji projektowej oraz bezpłatne jej przekazanie na rzecz Gminy celem dalszego procesu realizacji po pozyskaniu dotacji</a:t>
          </a:r>
          <a:endParaRPr lang="en-US" dirty="0"/>
        </a:p>
      </dgm:t>
    </dgm:pt>
    <dgm:pt modelId="{CD27EF26-75FE-4AE7-B4B2-785EDBA70FED}" type="parTrans" cxnId="{83BF0563-B78D-4181-A84D-782D7CC24526}">
      <dgm:prSet/>
      <dgm:spPr/>
      <dgm:t>
        <a:bodyPr/>
        <a:lstStyle/>
        <a:p>
          <a:endParaRPr lang="en-US"/>
        </a:p>
      </dgm:t>
    </dgm:pt>
    <dgm:pt modelId="{5C34F1EA-9B91-43DE-BBC5-F8A4FF9E0F9E}" type="sibTrans" cxnId="{83BF0563-B78D-4181-A84D-782D7CC24526}">
      <dgm:prSet/>
      <dgm:spPr/>
      <dgm:t>
        <a:bodyPr/>
        <a:lstStyle/>
        <a:p>
          <a:endParaRPr lang="en-US"/>
        </a:p>
      </dgm:t>
    </dgm:pt>
    <dgm:pt modelId="{B361B84F-726C-4B4B-860F-80EA67691CAB}">
      <dgm:prSet/>
      <dgm:spPr/>
      <dgm:t>
        <a:bodyPr/>
        <a:lstStyle/>
        <a:p>
          <a:r>
            <a:rPr lang="pl-PL" dirty="0"/>
            <a:t>Pokrycie do 30% wartości zestawów OZE oraz stawki VAT od całej wartości zestawu OZE</a:t>
          </a:r>
          <a:endParaRPr lang="en-US" dirty="0"/>
        </a:p>
      </dgm:t>
    </dgm:pt>
    <dgm:pt modelId="{BAAA9CA7-EBD9-4445-B1B2-15AB712FEBE1}" type="parTrans" cxnId="{5B6D30E9-1E85-4F0A-93A6-C95587A02D56}">
      <dgm:prSet/>
      <dgm:spPr/>
      <dgm:t>
        <a:bodyPr/>
        <a:lstStyle/>
        <a:p>
          <a:endParaRPr lang="en-US"/>
        </a:p>
      </dgm:t>
    </dgm:pt>
    <dgm:pt modelId="{A799FD39-52B4-4283-A5FC-248AEECAF757}" type="sibTrans" cxnId="{5B6D30E9-1E85-4F0A-93A6-C95587A02D56}">
      <dgm:prSet/>
      <dgm:spPr/>
      <dgm:t>
        <a:bodyPr/>
        <a:lstStyle/>
        <a:p>
          <a:endParaRPr lang="en-US"/>
        </a:p>
      </dgm:t>
    </dgm:pt>
    <dgm:pt modelId="{079F76EB-4FC2-42E1-8D65-2094FD7675E1}">
      <dgm:prSet/>
      <dgm:spPr/>
      <dgm:t>
        <a:bodyPr/>
        <a:lstStyle/>
        <a:p>
          <a:r>
            <a:rPr lang="pl-PL"/>
            <a:t>Prosimy o współpracę i szybkie reagowanie na wezwania UG</a:t>
          </a:r>
          <a:endParaRPr lang="en-US"/>
        </a:p>
      </dgm:t>
    </dgm:pt>
    <dgm:pt modelId="{B179D08B-6A79-4C62-86C2-DA344BD28684}" type="parTrans" cxnId="{9EB10E06-3CFE-49FD-B05C-18D2C1F78DE3}">
      <dgm:prSet/>
      <dgm:spPr/>
      <dgm:t>
        <a:bodyPr/>
        <a:lstStyle/>
        <a:p>
          <a:endParaRPr lang="en-US"/>
        </a:p>
      </dgm:t>
    </dgm:pt>
    <dgm:pt modelId="{F0877C67-4899-446C-B009-E9FDBB068E5D}" type="sibTrans" cxnId="{9EB10E06-3CFE-49FD-B05C-18D2C1F78DE3}">
      <dgm:prSet/>
      <dgm:spPr/>
      <dgm:t>
        <a:bodyPr/>
        <a:lstStyle/>
        <a:p>
          <a:endParaRPr lang="en-US"/>
        </a:p>
      </dgm:t>
    </dgm:pt>
    <dgm:pt modelId="{A189470F-2DE3-434D-865F-C55993170FF5}">
      <dgm:prSet/>
      <dgm:spPr/>
      <dgm:t>
        <a:bodyPr/>
        <a:lstStyle/>
        <a:p>
          <a:r>
            <a:rPr lang="pl-PL" dirty="0"/>
            <a:t>Zaległości wobec Gminy muszą zostać uregulowane przed 10.11.2023 roku</a:t>
          </a:r>
          <a:endParaRPr lang="en-US" dirty="0"/>
        </a:p>
      </dgm:t>
    </dgm:pt>
    <dgm:pt modelId="{C2FA8A5D-314A-486B-B9F1-F617DDFB0422}" type="parTrans" cxnId="{81866FDC-F0AE-4E14-9DFC-D812DF6AAA0A}">
      <dgm:prSet/>
      <dgm:spPr/>
      <dgm:t>
        <a:bodyPr/>
        <a:lstStyle/>
        <a:p>
          <a:endParaRPr lang="en-US"/>
        </a:p>
      </dgm:t>
    </dgm:pt>
    <dgm:pt modelId="{FD14D7AE-6F86-43E9-87A8-841EB5F6713C}" type="sibTrans" cxnId="{81866FDC-F0AE-4E14-9DFC-D812DF6AAA0A}">
      <dgm:prSet/>
      <dgm:spPr/>
      <dgm:t>
        <a:bodyPr/>
        <a:lstStyle/>
        <a:p>
          <a:endParaRPr lang="en-US"/>
        </a:p>
      </dgm:t>
    </dgm:pt>
    <dgm:pt modelId="{5A34323A-7CC2-4ACE-B518-FB4A056BCAF5}">
      <dgm:prSet/>
      <dgm:spPr/>
      <dgm:t>
        <a:bodyPr/>
        <a:lstStyle/>
        <a:p>
          <a:r>
            <a:rPr lang="pl-PL" dirty="0"/>
            <a:t>Warunkiem uczestnictwa jest wypełnienie i dostarczenie deklaracji oraz podpisanie regulaminu uczestnictwa</a:t>
          </a:r>
          <a:br>
            <a:rPr lang="pl-PL" dirty="0"/>
          </a:br>
          <a:endParaRPr lang="en-US" dirty="0"/>
        </a:p>
      </dgm:t>
    </dgm:pt>
    <dgm:pt modelId="{6D3D22D1-E07B-4A20-97A6-C75A14F51D44}" type="parTrans" cxnId="{BE6E8016-1FFE-4A67-96E3-C0C910929157}">
      <dgm:prSet/>
      <dgm:spPr/>
      <dgm:t>
        <a:bodyPr/>
        <a:lstStyle/>
        <a:p>
          <a:endParaRPr lang="en-US"/>
        </a:p>
      </dgm:t>
    </dgm:pt>
    <dgm:pt modelId="{1FF21FD5-8EED-4CD6-91F6-769FA7CBDB0C}" type="sibTrans" cxnId="{BE6E8016-1FFE-4A67-96E3-C0C910929157}">
      <dgm:prSet/>
      <dgm:spPr/>
      <dgm:t>
        <a:bodyPr/>
        <a:lstStyle/>
        <a:p>
          <a:endParaRPr lang="en-US"/>
        </a:p>
      </dgm:t>
    </dgm:pt>
    <dgm:pt modelId="{D2513599-911F-4EAF-BF73-1A762F6876E9}" type="pres">
      <dgm:prSet presAssocID="{B5976B4A-86BA-485D-B0A5-E801A6B06452}" presName="diagram" presStyleCnt="0">
        <dgm:presLayoutVars>
          <dgm:dir/>
          <dgm:resizeHandles val="exact"/>
        </dgm:presLayoutVars>
      </dgm:prSet>
      <dgm:spPr/>
    </dgm:pt>
    <dgm:pt modelId="{78B3EB21-441A-4690-A6CB-C1931E5AB8D7}" type="pres">
      <dgm:prSet presAssocID="{AA177240-70F3-4E4F-88FF-3A1E8ECBD16D}" presName="node" presStyleLbl="node1" presStyleIdx="0" presStyleCnt="7">
        <dgm:presLayoutVars>
          <dgm:bulletEnabled val="1"/>
        </dgm:presLayoutVars>
      </dgm:prSet>
      <dgm:spPr/>
    </dgm:pt>
    <dgm:pt modelId="{EC6DA335-2AB8-4E96-96AF-F8F80039648F}" type="pres">
      <dgm:prSet presAssocID="{DFC413C2-08D4-4A41-AC5D-402791569CCC}" presName="sibTrans" presStyleCnt="0"/>
      <dgm:spPr/>
    </dgm:pt>
    <dgm:pt modelId="{D0E55931-12B4-4FDC-AEBC-517C2398D43C}" type="pres">
      <dgm:prSet presAssocID="{CD838BD2-F63E-4F14-9717-0E032EE75E55}" presName="node" presStyleLbl="node1" presStyleIdx="1" presStyleCnt="7">
        <dgm:presLayoutVars>
          <dgm:bulletEnabled val="1"/>
        </dgm:presLayoutVars>
      </dgm:prSet>
      <dgm:spPr/>
    </dgm:pt>
    <dgm:pt modelId="{D75345A4-0E10-46DA-932C-64D58DEFFA9C}" type="pres">
      <dgm:prSet presAssocID="{9AE8198C-8EEE-409D-AB51-4BEFA4A51720}" presName="sibTrans" presStyleCnt="0"/>
      <dgm:spPr/>
    </dgm:pt>
    <dgm:pt modelId="{E159074A-29FE-4858-936D-19618D571DE7}" type="pres">
      <dgm:prSet presAssocID="{02865C3A-F91B-49A9-BEA7-D1DA73254C9E}" presName="node" presStyleLbl="node1" presStyleIdx="2" presStyleCnt="7">
        <dgm:presLayoutVars>
          <dgm:bulletEnabled val="1"/>
        </dgm:presLayoutVars>
      </dgm:prSet>
      <dgm:spPr/>
    </dgm:pt>
    <dgm:pt modelId="{444068BE-4782-4055-85BB-00C11F701D6D}" type="pres">
      <dgm:prSet presAssocID="{5C34F1EA-9B91-43DE-BBC5-F8A4FF9E0F9E}" presName="sibTrans" presStyleCnt="0"/>
      <dgm:spPr/>
    </dgm:pt>
    <dgm:pt modelId="{8486098F-E0AF-4C01-85E0-15009BC2A5E6}" type="pres">
      <dgm:prSet presAssocID="{B361B84F-726C-4B4B-860F-80EA67691CAB}" presName="node" presStyleLbl="node1" presStyleIdx="3" presStyleCnt="7">
        <dgm:presLayoutVars>
          <dgm:bulletEnabled val="1"/>
        </dgm:presLayoutVars>
      </dgm:prSet>
      <dgm:spPr/>
    </dgm:pt>
    <dgm:pt modelId="{3DDD7EBB-D471-4E8D-95AA-12F9FCD5C957}" type="pres">
      <dgm:prSet presAssocID="{A799FD39-52B4-4283-A5FC-248AEECAF757}" presName="sibTrans" presStyleCnt="0"/>
      <dgm:spPr/>
    </dgm:pt>
    <dgm:pt modelId="{3516B428-F499-4EA1-99D8-7B15E3FD4F79}" type="pres">
      <dgm:prSet presAssocID="{079F76EB-4FC2-42E1-8D65-2094FD7675E1}" presName="node" presStyleLbl="node1" presStyleIdx="4" presStyleCnt="7">
        <dgm:presLayoutVars>
          <dgm:bulletEnabled val="1"/>
        </dgm:presLayoutVars>
      </dgm:prSet>
      <dgm:spPr/>
    </dgm:pt>
    <dgm:pt modelId="{155F2506-95F9-45F0-815C-1B11D0753E92}" type="pres">
      <dgm:prSet presAssocID="{F0877C67-4899-446C-B009-E9FDBB068E5D}" presName="sibTrans" presStyleCnt="0"/>
      <dgm:spPr/>
    </dgm:pt>
    <dgm:pt modelId="{AC8AE157-001D-4F3E-9F43-F9ECE27D59EA}" type="pres">
      <dgm:prSet presAssocID="{A189470F-2DE3-434D-865F-C55993170FF5}" presName="node" presStyleLbl="node1" presStyleIdx="5" presStyleCnt="7">
        <dgm:presLayoutVars>
          <dgm:bulletEnabled val="1"/>
        </dgm:presLayoutVars>
      </dgm:prSet>
      <dgm:spPr/>
    </dgm:pt>
    <dgm:pt modelId="{A797FA7B-E058-4510-AEE5-A363D5CD2A71}" type="pres">
      <dgm:prSet presAssocID="{FD14D7AE-6F86-43E9-87A8-841EB5F6713C}" presName="sibTrans" presStyleCnt="0"/>
      <dgm:spPr/>
    </dgm:pt>
    <dgm:pt modelId="{57D5528E-7191-47B5-9A44-F24E9C1F07AC}" type="pres">
      <dgm:prSet presAssocID="{5A34323A-7CC2-4ACE-B518-FB4A056BCAF5}" presName="node" presStyleLbl="node1" presStyleIdx="6" presStyleCnt="7">
        <dgm:presLayoutVars>
          <dgm:bulletEnabled val="1"/>
        </dgm:presLayoutVars>
      </dgm:prSet>
      <dgm:spPr/>
    </dgm:pt>
  </dgm:ptLst>
  <dgm:cxnLst>
    <dgm:cxn modelId="{9EB10E06-3CFE-49FD-B05C-18D2C1F78DE3}" srcId="{B5976B4A-86BA-485D-B0A5-E801A6B06452}" destId="{079F76EB-4FC2-42E1-8D65-2094FD7675E1}" srcOrd="4" destOrd="0" parTransId="{B179D08B-6A79-4C62-86C2-DA344BD28684}" sibTransId="{F0877C67-4899-446C-B009-E9FDBB068E5D}"/>
    <dgm:cxn modelId="{BE6E8016-1FFE-4A67-96E3-C0C910929157}" srcId="{B5976B4A-86BA-485D-B0A5-E801A6B06452}" destId="{5A34323A-7CC2-4ACE-B518-FB4A056BCAF5}" srcOrd="6" destOrd="0" parTransId="{6D3D22D1-E07B-4A20-97A6-C75A14F51D44}" sibTransId="{1FF21FD5-8EED-4CD6-91F6-769FA7CBDB0C}"/>
    <dgm:cxn modelId="{256ED92E-732C-4E6D-AA12-7E94EBE8E178}" type="presOf" srcId="{A189470F-2DE3-434D-865F-C55993170FF5}" destId="{AC8AE157-001D-4F3E-9F43-F9ECE27D59EA}" srcOrd="0" destOrd="0" presId="urn:microsoft.com/office/officeart/2005/8/layout/default"/>
    <dgm:cxn modelId="{2182CE35-EA37-47B5-83F3-0D948468F127}" type="presOf" srcId="{AA177240-70F3-4E4F-88FF-3A1E8ECBD16D}" destId="{78B3EB21-441A-4690-A6CB-C1931E5AB8D7}" srcOrd="0" destOrd="0" presId="urn:microsoft.com/office/officeart/2005/8/layout/default"/>
    <dgm:cxn modelId="{83BF0563-B78D-4181-A84D-782D7CC24526}" srcId="{B5976B4A-86BA-485D-B0A5-E801A6B06452}" destId="{02865C3A-F91B-49A9-BEA7-D1DA73254C9E}" srcOrd="2" destOrd="0" parTransId="{CD27EF26-75FE-4AE7-B4B2-785EDBA70FED}" sibTransId="{5C34F1EA-9B91-43DE-BBC5-F8A4FF9E0F9E}"/>
    <dgm:cxn modelId="{B1A3774E-634C-4136-A161-85FF6BA4FE39}" type="presOf" srcId="{02865C3A-F91B-49A9-BEA7-D1DA73254C9E}" destId="{E159074A-29FE-4858-936D-19618D571DE7}" srcOrd="0" destOrd="0" presId="urn:microsoft.com/office/officeart/2005/8/layout/default"/>
    <dgm:cxn modelId="{BFBC037F-F674-4989-BDEB-796B75DD25A9}" type="presOf" srcId="{5A34323A-7CC2-4ACE-B518-FB4A056BCAF5}" destId="{57D5528E-7191-47B5-9A44-F24E9C1F07AC}" srcOrd="0" destOrd="0" presId="urn:microsoft.com/office/officeart/2005/8/layout/default"/>
    <dgm:cxn modelId="{40472282-0EE0-4199-AF0A-10E5C8DB4B2D}" type="presOf" srcId="{B361B84F-726C-4B4B-860F-80EA67691CAB}" destId="{8486098F-E0AF-4C01-85E0-15009BC2A5E6}" srcOrd="0" destOrd="0" presId="urn:microsoft.com/office/officeart/2005/8/layout/default"/>
    <dgm:cxn modelId="{19CA518E-945E-4314-91A9-0A5565040ACD}" srcId="{B5976B4A-86BA-485D-B0A5-E801A6B06452}" destId="{AA177240-70F3-4E4F-88FF-3A1E8ECBD16D}" srcOrd="0" destOrd="0" parTransId="{42B3A32E-AC34-4F28-A92E-B0FC3B28CCFB}" sibTransId="{DFC413C2-08D4-4A41-AC5D-402791569CCC}"/>
    <dgm:cxn modelId="{BCE588A7-E74C-4494-B349-DE92723BA4DD}" type="presOf" srcId="{CD838BD2-F63E-4F14-9717-0E032EE75E55}" destId="{D0E55931-12B4-4FDC-AEBC-517C2398D43C}" srcOrd="0" destOrd="0" presId="urn:microsoft.com/office/officeart/2005/8/layout/default"/>
    <dgm:cxn modelId="{C3BB78BF-B5CC-4B94-8AF2-7DC95819AD6F}" type="presOf" srcId="{079F76EB-4FC2-42E1-8D65-2094FD7675E1}" destId="{3516B428-F499-4EA1-99D8-7B15E3FD4F79}" srcOrd="0" destOrd="0" presId="urn:microsoft.com/office/officeart/2005/8/layout/default"/>
    <dgm:cxn modelId="{46A787C9-93E3-4D2E-8E5A-4E6BBB819F8C}" type="presOf" srcId="{B5976B4A-86BA-485D-B0A5-E801A6B06452}" destId="{D2513599-911F-4EAF-BF73-1A762F6876E9}" srcOrd="0" destOrd="0" presId="urn:microsoft.com/office/officeart/2005/8/layout/default"/>
    <dgm:cxn modelId="{81866FDC-F0AE-4E14-9DFC-D812DF6AAA0A}" srcId="{B5976B4A-86BA-485D-B0A5-E801A6B06452}" destId="{A189470F-2DE3-434D-865F-C55993170FF5}" srcOrd="5" destOrd="0" parTransId="{C2FA8A5D-314A-486B-B9F1-F617DDFB0422}" sibTransId="{FD14D7AE-6F86-43E9-87A8-841EB5F6713C}"/>
    <dgm:cxn modelId="{79BD51E7-3402-4D24-BD35-2384488B66BF}" srcId="{B5976B4A-86BA-485D-B0A5-E801A6B06452}" destId="{CD838BD2-F63E-4F14-9717-0E032EE75E55}" srcOrd="1" destOrd="0" parTransId="{226E7298-D6D6-4F3E-A175-D075A43DDE44}" sibTransId="{9AE8198C-8EEE-409D-AB51-4BEFA4A51720}"/>
    <dgm:cxn modelId="{5B6D30E9-1E85-4F0A-93A6-C95587A02D56}" srcId="{B5976B4A-86BA-485D-B0A5-E801A6B06452}" destId="{B361B84F-726C-4B4B-860F-80EA67691CAB}" srcOrd="3" destOrd="0" parTransId="{BAAA9CA7-EBD9-4445-B1B2-15AB712FEBE1}" sibTransId="{A799FD39-52B4-4283-A5FC-248AEECAF757}"/>
    <dgm:cxn modelId="{FEDBA149-1053-471C-BCFE-C56A032EFD85}" type="presParOf" srcId="{D2513599-911F-4EAF-BF73-1A762F6876E9}" destId="{78B3EB21-441A-4690-A6CB-C1931E5AB8D7}" srcOrd="0" destOrd="0" presId="urn:microsoft.com/office/officeart/2005/8/layout/default"/>
    <dgm:cxn modelId="{264FD3DA-B416-4003-8277-FC1E1FE4B64A}" type="presParOf" srcId="{D2513599-911F-4EAF-BF73-1A762F6876E9}" destId="{EC6DA335-2AB8-4E96-96AF-F8F80039648F}" srcOrd="1" destOrd="0" presId="urn:microsoft.com/office/officeart/2005/8/layout/default"/>
    <dgm:cxn modelId="{355FDE77-D477-4A22-9935-B6F16113B22A}" type="presParOf" srcId="{D2513599-911F-4EAF-BF73-1A762F6876E9}" destId="{D0E55931-12B4-4FDC-AEBC-517C2398D43C}" srcOrd="2" destOrd="0" presId="urn:microsoft.com/office/officeart/2005/8/layout/default"/>
    <dgm:cxn modelId="{80417F77-C492-40BB-AFC6-4E4D8F73FC5F}" type="presParOf" srcId="{D2513599-911F-4EAF-BF73-1A762F6876E9}" destId="{D75345A4-0E10-46DA-932C-64D58DEFFA9C}" srcOrd="3" destOrd="0" presId="urn:microsoft.com/office/officeart/2005/8/layout/default"/>
    <dgm:cxn modelId="{651E2EE9-3B8A-48E5-A70E-9B2928D113B0}" type="presParOf" srcId="{D2513599-911F-4EAF-BF73-1A762F6876E9}" destId="{E159074A-29FE-4858-936D-19618D571DE7}" srcOrd="4" destOrd="0" presId="urn:microsoft.com/office/officeart/2005/8/layout/default"/>
    <dgm:cxn modelId="{A85F6FF0-ECF6-47D1-9E42-C53EEE9B8EB7}" type="presParOf" srcId="{D2513599-911F-4EAF-BF73-1A762F6876E9}" destId="{444068BE-4782-4055-85BB-00C11F701D6D}" srcOrd="5" destOrd="0" presId="urn:microsoft.com/office/officeart/2005/8/layout/default"/>
    <dgm:cxn modelId="{DCE27C97-22F7-45BC-8277-C4D0911F7117}" type="presParOf" srcId="{D2513599-911F-4EAF-BF73-1A762F6876E9}" destId="{8486098F-E0AF-4C01-85E0-15009BC2A5E6}" srcOrd="6" destOrd="0" presId="urn:microsoft.com/office/officeart/2005/8/layout/default"/>
    <dgm:cxn modelId="{FB664BC3-F432-4759-A9D8-7304F44DA5B7}" type="presParOf" srcId="{D2513599-911F-4EAF-BF73-1A762F6876E9}" destId="{3DDD7EBB-D471-4E8D-95AA-12F9FCD5C957}" srcOrd="7" destOrd="0" presId="urn:microsoft.com/office/officeart/2005/8/layout/default"/>
    <dgm:cxn modelId="{BC34A9CB-40EA-46F0-8904-08AAC7185C27}" type="presParOf" srcId="{D2513599-911F-4EAF-BF73-1A762F6876E9}" destId="{3516B428-F499-4EA1-99D8-7B15E3FD4F79}" srcOrd="8" destOrd="0" presId="urn:microsoft.com/office/officeart/2005/8/layout/default"/>
    <dgm:cxn modelId="{06C289B2-A0B1-49DD-A27C-020F9395C4D0}" type="presParOf" srcId="{D2513599-911F-4EAF-BF73-1A762F6876E9}" destId="{155F2506-95F9-45F0-815C-1B11D0753E92}" srcOrd="9" destOrd="0" presId="urn:microsoft.com/office/officeart/2005/8/layout/default"/>
    <dgm:cxn modelId="{61887DDA-8C55-4FD0-BF87-AFCA0421FA0F}" type="presParOf" srcId="{D2513599-911F-4EAF-BF73-1A762F6876E9}" destId="{AC8AE157-001D-4F3E-9F43-F9ECE27D59EA}" srcOrd="10" destOrd="0" presId="urn:microsoft.com/office/officeart/2005/8/layout/default"/>
    <dgm:cxn modelId="{399648FB-D9CE-4932-82E7-38A47517FE7E}" type="presParOf" srcId="{D2513599-911F-4EAF-BF73-1A762F6876E9}" destId="{A797FA7B-E058-4510-AEE5-A363D5CD2A71}" srcOrd="11" destOrd="0" presId="urn:microsoft.com/office/officeart/2005/8/layout/default"/>
    <dgm:cxn modelId="{0985E192-5CD2-48E4-97A8-C550D77DBE61}" type="presParOf" srcId="{D2513599-911F-4EAF-BF73-1A762F6876E9}" destId="{57D5528E-7191-47B5-9A44-F24E9C1F07AC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B3EB21-441A-4690-A6CB-C1931E5AB8D7}">
      <dsp:nvSpPr>
        <dsp:cNvPr id="0" name=""/>
        <dsp:cNvSpPr/>
      </dsp:nvSpPr>
      <dsp:spPr>
        <a:xfrm>
          <a:off x="332501" y="304"/>
          <a:ext cx="2046436" cy="12278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po przyznaniu dofinansowania nastąpi podpisanie umów końcowych między Beneficjentem a Gminą</a:t>
          </a:r>
          <a:endParaRPr lang="en-US" sz="1200" kern="1200"/>
        </a:p>
      </dsp:txBody>
      <dsp:txXfrm>
        <a:off x="332501" y="304"/>
        <a:ext cx="2046436" cy="1227861"/>
      </dsp:txXfrm>
    </dsp:sp>
    <dsp:sp modelId="{D0E55931-12B4-4FDC-AEBC-517C2398D43C}">
      <dsp:nvSpPr>
        <dsp:cNvPr id="0" name=""/>
        <dsp:cNvSpPr/>
      </dsp:nvSpPr>
      <dsp:spPr>
        <a:xfrm>
          <a:off x="2583581" y="304"/>
          <a:ext cx="2046436" cy="1227861"/>
        </a:xfrm>
        <a:prstGeom prst="rect">
          <a:avLst/>
        </a:prstGeom>
        <a:solidFill>
          <a:schemeClr val="accent2">
            <a:hueOff val="-494048"/>
            <a:satOff val="2367"/>
            <a:lumOff val="219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Wykonanie wizji technicznej na obiekcie i spełnienie warunków technicznych umożliwiającym montaż źródeł OZE</a:t>
          </a:r>
          <a:endParaRPr lang="en-US" sz="1200" kern="1200" dirty="0"/>
        </a:p>
      </dsp:txBody>
      <dsp:txXfrm>
        <a:off x="2583581" y="304"/>
        <a:ext cx="2046436" cy="1227861"/>
      </dsp:txXfrm>
    </dsp:sp>
    <dsp:sp modelId="{E159074A-29FE-4858-936D-19618D571DE7}">
      <dsp:nvSpPr>
        <dsp:cNvPr id="0" name=""/>
        <dsp:cNvSpPr/>
      </dsp:nvSpPr>
      <dsp:spPr>
        <a:xfrm>
          <a:off x="4834661" y="304"/>
          <a:ext cx="2046436" cy="1227861"/>
        </a:xfrm>
        <a:prstGeom prst="rect">
          <a:avLst/>
        </a:prstGeom>
        <a:solidFill>
          <a:schemeClr val="accent2">
            <a:hueOff val="-988095"/>
            <a:satOff val="4733"/>
            <a:lumOff val="437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Zakup dokumentacji projektowej oraz bezpłatne jej przekazanie na rzecz Gminy celem dalszego procesu realizacji po pozyskaniu dotacji</a:t>
          </a:r>
          <a:endParaRPr lang="en-US" sz="1200" kern="1200" dirty="0"/>
        </a:p>
      </dsp:txBody>
      <dsp:txXfrm>
        <a:off x="4834661" y="304"/>
        <a:ext cx="2046436" cy="1227861"/>
      </dsp:txXfrm>
    </dsp:sp>
    <dsp:sp modelId="{8486098F-E0AF-4C01-85E0-15009BC2A5E6}">
      <dsp:nvSpPr>
        <dsp:cNvPr id="0" name=""/>
        <dsp:cNvSpPr/>
      </dsp:nvSpPr>
      <dsp:spPr>
        <a:xfrm>
          <a:off x="332501" y="1432810"/>
          <a:ext cx="2046436" cy="1227861"/>
        </a:xfrm>
        <a:prstGeom prst="rect">
          <a:avLst/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Pokrycie do 30% wartości zestawów OZE oraz stawki VAT od całej wartości zestawu OZE</a:t>
          </a:r>
          <a:endParaRPr lang="en-US" sz="1200" kern="1200" dirty="0"/>
        </a:p>
      </dsp:txBody>
      <dsp:txXfrm>
        <a:off x="332501" y="1432810"/>
        <a:ext cx="2046436" cy="1227861"/>
      </dsp:txXfrm>
    </dsp:sp>
    <dsp:sp modelId="{3516B428-F499-4EA1-99D8-7B15E3FD4F79}">
      <dsp:nvSpPr>
        <dsp:cNvPr id="0" name=""/>
        <dsp:cNvSpPr/>
      </dsp:nvSpPr>
      <dsp:spPr>
        <a:xfrm>
          <a:off x="2583581" y="1432810"/>
          <a:ext cx="2046436" cy="1227861"/>
        </a:xfrm>
        <a:prstGeom prst="rect">
          <a:avLst/>
        </a:prstGeom>
        <a:solidFill>
          <a:schemeClr val="accent2">
            <a:hueOff val="-1976191"/>
            <a:satOff val="9467"/>
            <a:lumOff val="875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Prosimy o współpracę i szybkie reagowanie na wezwania UG</a:t>
          </a:r>
          <a:endParaRPr lang="en-US" sz="1200" kern="1200"/>
        </a:p>
      </dsp:txBody>
      <dsp:txXfrm>
        <a:off x="2583581" y="1432810"/>
        <a:ext cx="2046436" cy="1227861"/>
      </dsp:txXfrm>
    </dsp:sp>
    <dsp:sp modelId="{AC8AE157-001D-4F3E-9F43-F9ECE27D59EA}">
      <dsp:nvSpPr>
        <dsp:cNvPr id="0" name=""/>
        <dsp:cNvSpPr/>
      </dsp:nvSpPr>
      <dsp:spPr>
        <a:xfrm>
          <a:off x="4834661" y="1432810"/>
          <a:ext cx="2046436" cy="1227861"/>
        </a:xfrm>
        <a:prstGeom prst="rect">
          <a:avLst/>
        </a:prstGeom>
        <a:solidFill>
          <a:schemeClr val="accent2">
            <a:hueOff val="-2470238"/>
            <a:satOff val="11833"/>
            <a:lumOff val="1094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Zaległości wobec Gminy muszą zostać uregulowane przed 10.11.2023 roku</a:t>
          </a:r>
          <a:endParaRPr lang="en-US" sz="1200" kern="1200" dirty="0"/>
        </a:p>
      </dsp:txBody>
      <dsp:txXfrm>
        <a:off x="4834661" y="1432810"/>
        <a:ext cx="2046436" cy="1227861"/>
      </dsp:txXfrm>
    </dsp:sp>
    <dsp:sp modelId="{57D5528E-7191-47B5-9A44-F24E9C1F07AC}">
      <dsp:nvSpPr>
        <dsp:cNvPr id="0" name=""/>
        <dsp:cNvSpPr/>
      </dsp:nvSpPr>
      <dsp:spPr>
        <a:xfrm>
          <a:off x="2583581" y="2865315"/>
          <a:ext cx="2046436" cy="1227861"/>
        </a:xfrm>
        <a:prstGeom prst="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Warunkiem uczestnictwa jest wypełnienie i dostarczenie deklaracji oraz podpisanie regulaminu uczestnictwa</a:t>
          </a:r>
          <a:br>
            <a:rPr lang="pl-PL" sz="1200" kern="1200" dirty="0"/>
          </a:br>
          <a:endParaRPr lang="en-US" sz="1200" kern="1200" dirty="0"/>
        </a:p>
      </dsp:txBody>
      <dsp:txXfrm>
        <a:off x="2583581" y="2865315"/>
        <a:ext cx="2046436" cy="1227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26.10.2023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1841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26.10.2023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3641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26.10.2023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6451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26.10.2023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5571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26.10.2023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2390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26.10.2023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8811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26.10.2023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2373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26.10.2023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6434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26.10.2023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610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26.10.2023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704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26.10.2023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941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26.10.2023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745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26.10.2023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6363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26.10.2023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9297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26.10.2023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3886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26.10.2023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5467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26.10.2023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584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Picture 47" descr="Turbiny wiatrowe na tle błękitnego nieba">
            <a:extLst>
              <a:ext uri="{FF2B5EF4-FFF2-40B4-BE49-F238E27FC236}">
                <a16:creationId xmlns:a16="http://schemas.microsoft.com/office/drawing/2014/main" id="{BB168152-9DFA-D193-A58E-23A5C25BAF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500" r="15586" b="-1"/>
          <a:stretch/>
        </p:blipFill>
        <p:spPr>
          <a:xfrm>
            <a:off x="3202390" y="-1"/>
            <a:ext cx="5941610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7999" y="609600"/>
            <a:ext cx="2888343" cy="1320800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2000" b="1" dirty="0"/>
              <a:t>SPOTKANIE INFORMACYJNE </a:t>
            </a:r>
            <a:br>
              <a:rPr lang="en-US" sz="2000" b="1" dirty="0"/>
            </a:br>
            <a:r>
              <a:rPr lang="en-US" sz="2000" b="1" dirty="0"/>
              <a:t>DLA MIESZKAŃCÓW GMINY </a:t>
            </a:r>
            <a:r>
              <a:rPr lang="pl-PL" sz="2000" b="1" dirty="0"/>
              <a:t>KOCIERZEW POŁUDNIOWY</a:t>
            </a:r>
            <a:endParaRPr lang="en-US" sz="2000" b="1" dirty="0"/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508000" y="2160589"/>
            <a:ext cx="2888342" cy="388077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b="1" dirty="0">
                <a:effectLst/>
              </a:rPr>
              <a:t>„</a:t>
            </a:r>
            <a:r>
              <a:rPr lang="pl-PL" b="1" dirty="0"/>
              <a:t>Zielona Energia w Gminie Kocierzew Południowy </a:t>
            </a:r>
            <a:r>
              <a:rPr lang="en-US" b="1" dirty="0">
                <a:effectLst/>
              </a:rPr>
              <a:t>– </a:t>
            </a:r>
            <a:r>
              <a:rPr lang="pl-PL" b="1" dirty="0">
                <a:effectLst/>
              </a:rPr>
              <a:t>ETAP </a:t>
            </a:r>
            <a:r>
              <a:rPr lang="en-US" b="1" dirty="0">
                <a:effectLst/>
              </a:rPr>
              <a:t>II”</a:t>
            </a:r>
            <a:endParaRPr lang="en-US" b="1" dirty="0"/>
          </a:p>
        </p:txBody>
      </p: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28259" y="0"/>
            <a:ext cx="9144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568950" y="3681413"/>
            <a:ext cx="357266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4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107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16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02581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18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9249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20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00875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22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4047" y="-8467"/>
            <a:ext cx="967571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24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4249" y="-8467"/>
            <a:ext cx="937369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26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78749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420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braz zawierający Wielobarwność, Sztuki piękne, sztuka, wzór&#10;&#10;Opis wygenerowany automatycznie">
            <a:extLst>
              <a:ext uri="{FF2B5EF4-FFF2-40B4-BE49-F238E27FC236}">
                <a16:creationId xmlns:a16="http://schemas.microsoft.com/office/drawing/2014/main" id="{547D22A6-1A6F-FF0B-F1D5-50A5211E90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</a:blip>
          <a:srcRect l="11105" r="1368" b="9093"/>
          <a:stretch/>
        </p:blipFill>
        <p:spPr>
          <a:xfrm>
            <a:off x="3842657" y="-1"/>
            <a:ext cx="5298961" cy="6858001"/>
          </a:xfrm>
          <a:custGeom>
            <a:avLst/>
            <a:gdLst/>
            <a:ahLst/>
            <a:cxnLst/>
            <a:rect l="l" t="t" r="r" b="b"/>
            <a:pathLst>
              <a:path w="7065281" h="6858001">
                <a:moveTo>
                  <a:pt x="379987" y="0"/>
                </a:moveTo>
                <a:lnTo>
                  <a:pt x="7065281" y="0"/>
                </a:lnTo>
                <a:lnTo>
                  <a:pt x="7065281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523434" y="2900613"/>
            <a:ext cx="3842636" cy="236909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l-PL" sz="1400" b="1" dirty="0"/>
              <a:t>O DOFINANSOWANIU:</a:t>
            </a:r>
            <a:br>
              <a:rPr lang="pl-PL" sz="1400" b="1" dirty="0"/>
            </a:br>
            <a:br>
              <a:rPr lang="pl-PL" sz="1400" b="1" dirty="0"/>
            </a:br>
            <a:r>
              <a:rPr lang="pl-PL" sz="1400" dirty="0"/>
              <a:t>- 70-85% dofinansowania dla instalacji OZE,</a:t>
            </a:r>
            <a:br>
              <a:rPr lang="pl-PL" sz="1400" dirty="0"/>
            </a:br>
            <a:r>
              <a:rPr lang="pl-PL" sz="1400" dirty="0"/>
              <a:t>- brak opodatkowania mieszkańców,</a:t>
            </a:r>
            <a:br>
              <a:rPr lang="pl-PL" sz="1400" dirty="0"/>
            </a:br>
            <a:r>
              <a:rPr lang="pl-PL" sz="1400" dirty="0"/>
              <a:t>- termin składania rok 2023 lub 1 kwartał 2024</a:t>
            </a:r>
            <a:br>
              <a:rPr lang="pl-PL" sz="1400" dirty="0"/>
            </a:br>
            <a:r>
              <a:rPr lang="pl-PL" sz="1400" dirty="0"/>
              <a:t>- w przypadku powodzenia i uzyskania dotacji realizacja zadania to rok 2024/2026</a:t>
            </a:r>
            <a:br>
              <a:rPr lang="pl-PL" sz="1400" dirty="0"/>
            </a:br>
            <a:r>
              <a:rPr lang="pl-PL" sz="1400" dirty="0"/>
              <a:t>- prosimy o współpracę i szybkość reakcji na informacje UG</a:t>
            </a:r>
            <a:br>
              <a:rPr lang="pl-PL" sz="1400" dirty="0"/>
            </a:br>
            <a:r>
              <a:rPr lang="pl-PL" sz="1400" dirty="0"/>
              <a:t>- zastrzegamy sobie możliwość zmiany wielkości/mocy instalacji</a:t>
            </a:r>
            <a:br>
              <a:rPr lang="pl-PL" sz="1400" dirty="0"/>
            </a:br>
            <a:r>
              <a:rPr lang="pl-PL" sz="1400" dirty="0"/>
              <a:t>- wszelkie prace dostosowawcze wykonujemy dopiero po podpisaniu umowy właściwej z UG</a:t>
            </a:r>
            <a:br>
              <a:rPr lang="pl-PL" sz="1400" dirty="0"/>
            </a:br>
            <a:r>
              <a:rPr lang="pl-PL" sz="1400" dirty="0"/>
              <a:t>- akceptacja rozwiązań wybranych w przetargu brak możliwości dużego zakresu indywidualności</a:t>
            </a:r>
            <a:br>
              <a:rPr lang="pl-PL" sz="1400" dirty="0"/>
            </a:br>
            <a:r>
              <a:rPr lang="pl-PL" sz="1400" dirty="0"/>
              <a:t>- możliwość skorzystania więcej niż z jednego źródła OZE</a:t>
            </a:r>
            <a:br>
              <a:rPr lang="pl-PL" sz="1400" dirty="0"/>
            </a:br>
            <a:r>
              <a:rPr lang="pl-PL" sz="1400" dirty="0"/>
              <a:t>- wszystkie instalacje na tym samym standardzie</a:t>
            </a:r>
            <a:br>
              <a:rPr lang="pl-PL" sz="1400" dirty="0"/>
            </a:br>
            <a:endParaRPr lang="pl-PL" sz="1400" dirty="0"/>
          </a:p>
        </p:txBody>
      </p:sp>
      <p:cxnSp>
        <p:nvCxnSpPr>
          <p:cNvPr id="54" name="Straight Connector 31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28259" y="0"/>
            <a:ext cx="9144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33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568950" y="3681413"/>
            <a:ext cx="357266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107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57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02581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58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9249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59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00875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60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4047" y="-8467"/>
            <a:ext cx="967571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61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4249" y="-8467"/>
            <a:ext cx="937369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62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78749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823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827584" y="2492896"/>
            <a:ext cx="6216024" cy="3299450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pl-PL" sz="1600" b="1" dirty="0"/>
              <a:t>WARUNKI UDZIAŁU W PROGRAMIE:</a:t>
            </a:r>
            <a:br>
              <a:rPr lang="pl-PL" sz="1600" b="1" dirty="0"/>
            </a:br>
            <a:br>
              <a:rPr lang="pl-PL" sz="1600" b="1" dirty="0"/>
            </a:br>
            <a:r>
              <a:rPr lang="pl-PL" sz="1600" dirty="0"/>
              <a:t>- posiadanie własnej dokumentacji projektowej, którą następnie należy przekazać bezpłatnie na potrzeby Gminy,</a:t>
            </a:r>
            <a:br>
              <a:rPr lang="pl-PL" sz="1600" dirty="0"/>
            </a:br>
            <a:r>
              <a:rPr lang="pl-PL" sz="1600" dirty="0"/>
              <a:t>- wizja lokalna – analiza techniczna możliwości montażu źródła OZE, pozytywna weryfikacja techniczna,</a:t>
            </a:r>
            <a:br>
              <a:rPr lang="pl-PL" sz="1600" dirty="0"/>
            </a:br>
            <a:r>
              <a:rPr lang="pl-PL" sz="1600" dirty="0"/>
              <a:t>- posiadanie własnej dokumentacji projektowej ( po uzyskaniu dotacji przez Gminę,</a:t>
            </a:r>
            <a:br>
              <a:rPr lang="pl-PL" sz="1600" dirty="0"/>
            </a:br>
            <a:r>
              <a:rPr lang="pl-PL" sz="1600" dirty="0"/>
              <a:t>- uregulowana sytuacja prawna budynku na którym mają być wykonane instalacje OZE,</a:t>
            </a:r>
            <a:br>
              <a:rPr lang="pl-PL" sz="1600" dirty="0"/>
            </a:br>
            <a:r>
              <a:rPr lang="pl-PL" sz="1600" dirty="0"/>
              <a:t>- uregulowane kwestie podatkowe i śmieciowe na nieruchomości na której ma być umieszczona instalacja,</a:t>
            </a:r>
            <a:br>
              <a:rPr lang="pl-PL" sz="1600" dirty="0"/>
            </a:br>
            <a:r>
              <a:rPr lang="pl-PL" sz="1600" dirty="0"/>
              <a:t>- brak prowadzonej działalności gospodarczej w budynku objętym dotacją</a:t>
            </a:r>
            <a:br>
              <a:rPr lang="pl-PL" sz="1600" dirty="0"/>
            </a:br>
            <a:r>
              <a:rPr lang="pl-PL" sz="1600" dirty="0"/>
              <a:t>- podpisanie wszelkich umów, regulaminów i deklaracji oraz innych niezbędnych dokumentów do realizacji zadania</a:t>
            </a:r>
            <a:br>
              <a:rPr lang="pl-PL" sz="1100" dirty="0"/>
            </a:br>
            <a:br>
              <a:rPr lang="pl-PL" sz="1100" dirty="0"/>
            </a:br>
            <a:endParaRPr lang="pl-PL" sz="1100" dirty="0"/>
          </a:p>
        </p:txBody>
      </p:sp>
      <p:pic>
        <p:nvPicPr>
          <p:cNvPr id="9" name="Graphic 8" descr="Znacznik wyboru">
            <a:extLst>
              <a:ext uri="{FF2B5EF4-FFF2-40B4-BE49-F238E27FC236}">
                <a16:creationId xmlns:a16="http://schemas.microsoft.com/office/drawing/2014/main" id="{2F46E39D-B4A5-8DBE-29B2-B62B936E1F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27784" y="-387424"/>
            <a:ext cx="3299450" cy="329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454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4F57DB1C-6494-4CC4-A5E8-931957565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FFFB778B-5206-4BB0-A468-327E71367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E6C0471D-BE03-4D81-BDB5-D510BC0D8A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65034" y="-1"/>
            <a:ext cx="4078966" cy="6857999"/>
          </a:xfrm>
          <a:custGeom>
            <a:avLst/>
            <a:gdLst>
              <a:gd name="connsiteX0" fmla="*/ 0 w 5438621"/>
              <a:gd name="connsiteY0" fmla="*/ 0 h 6857999"/>
              <a:gd name="connsiteX1" fmla="*/ 573774 w 5438621"/>
              <a:gd name="connsiteY1" fmla="*/ 0 h 6857999"/>
              <a:gd name="connsiteX2" fmla="*/ 1182808 w 5438621"/>
              <a:gd name="connsiteY2" fmla="*/ 0 h 6857999"/>
              <a:gd name="connsiteX3" fmla="*/ 4537195 w 5438621"/>
              <a:gd name="connsiteY3" fmla="*/ 0 h 6857999"/>
              <a:gd name="connsiteX4" fmla="*/ 5187609 w 5438621"/>
              <a:gd name="connsiteY4" fmla="*/ 0 h 6857999"/>
              <a:gd name="connsiteX5" fmla="*/ 5438621 w 5438621"/>
              <a:gd name="connsiteY5" fmla="*/ 0 h 6857999"/>
              <a:gd name="connsiteX6" fmla="*/ 5438621 w 5438621"/>
              <a:gd name="connsiteY6" fmla="*/ 6857999 h 6857999"/>
              <a:gd name="connsiteX7" fmla="*/ 4802807 w 5438621"/>
              <a:gd name="connsiteY7" fmla="*/ 6857999 h 6857999"/>
              <a:gd name="connsiteX8" fmla="*/ 4537195 w 5438621"/>
              <a:gd name="connsiteY8" fmla="*/ 6857999 h 6857999"/>
              <a:gd name="connsiteX9" fmla="*/ 1182808 w 5438621"/>
              <a:gd name="connsiteY9" fmla="*/ 6857999 h 6857999"/>
              <a:gd name="connsiteX10" fmla="*/ 1049897 w 5438621"/>
              <a:gd name="connsiteY10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38621" h="6857999">
                <a:moveTo>
                  <a:pt x="0" y="0"/>
                </a:moveTo>
                <a:lnTo>
                  <a:pt x="573774" y="0"/>
                </a:lnTo>
                <a:lnTo>
                  <a:pt x="1182808" y="0"/>
                </a:lnTo>
                <a:lnTo>
                  <a:pt x="4537195" y="0"/>
                </a:lnTo>
                <a:lnTo>
                  <a:pt x="5187609" y="0"/>
                </a:lnTo>
                <a:lnTo>
                  <a:pt x="5438621" y="0"/>
                </a:lnTo>
                <a:lnTo>
                  <a:pt x="5438621" y="6857999"/>
                </a:lnTo>
                <a:lnTo>
                  <a:pt x="4802807" y="6857999"/>
                </a:lnTo>
                <a:lnTo>
                  <a:pt x="4537195" y="6857999"/>
                </a:lnTo>
                <a:lnTo>
                  <a:pt x="1182808" y="6857999"/>
                </a:lnTo>
                <a:lnTo>
                  <a:pt x="1049897" y="6857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5E836EB-03CD-4BA5-A751-21D2ACC2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090307" y="3483429"/>
            <a:ext cx="5053693" cy="3374570"/>
          </a:xfrm>
          <a:prstGeom prst="line">
            <a:avLst/>
          </a:prstGeom>
          <a:ln w="9525">
            <a:solidFill>
              <a:schemeClr val="accent1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22721A85-1EA4-4D87-97AB-0BB4AB78F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08607" y="0"/>
            <a:ext cx="645472" cy="6857999"/>
          </a:xfrm>
          <a:prstGeom prst="line">
            <a:avLst/>
          </a:prstGeom>
          <a:ln w="15875" cap="sq">
            <a:solidFill>
              <a:schemeClr val="accent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A27691EB-14CF-4237-B5EB-C94B92677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512053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2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22300" y="854529"/>
            <a:ext cx="4349749" cy="5742823"/>
          </a:xfrm>
        </p:spPr>
        <p:txBody>
          <a:bodyPr anchor="ctr"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pl-PL" sz="1300" b="1" dirty="0"/>
              <a:t>WKŁAD WŁASNY UCZESTNIKA PROJEKTU:</a:t>
            </a:r>
            <a:br>
              <a:rPr lang="pl-PL" sz="1300" b="1" dirty="0"/>
            </a:br>
            <a:br>
              <a:rPr lang="pl-PL" sz="1300" b="1" dirty="0"/>
            </a:br>
            <a:r>
              <a:rPr lang="pl-PL" sz="1300" dirty="0"/>
              <a:t>- weryfikacja techniczna obiektu ETAP I: </a:t>
            </a:r>
            <a:br>
              <a:rPr lang="pl-PL" sz="1300" dirty="0"/>
            </a:br>
            <a:r>
              <a:rPr lang="pl-PL" sz="1300" dirty="0"/>
              <a:t>150 zł brutto za każde źródło OZE, w przypadku kilku źródeł na tym samym adresie każde następne to koszt 100 zł brutto.</a:t>
            </a:r>
            <a:br>
              <a:rPr lang="pl-PL" sz="1300" dirty="0"/>
            </a:br>
            <a:r>
              <a:rPr lang="pl-PL" sz="1300" dirty="0"/>
              <a:t>1 OZE = 150 zł	2 OZE = 250 zł	3 OZE = 350 zł</a:t>
            </a:r>
            <a:br>
              <a:rPr lang="pl-PL" sz="1300" dirty="0"/>
            </a:br>
            <a:br>
              <a:rPr lang="pl-PL" sz="1300" dirty="0"/>
            </a:br>
            <a:r>
              <a:rPr lang="pl-PL" sz="1300" dirty="0"/>
              <a:t>W przypadku braku możliwości technicznych montażu zostanie zwrócona kwota pomniejszona o 50 zł za każde źródło</a:t>
            </a:r>
            <a:br>
              <a:rPr lang="pl-PL" sz="1300" dirty="0"/>
            </a:br>
            <a:br>
              <a:rPr lang="pl-PL" sz="1300" dirty="0"/>
            </a:br>
            <a:r>
              <a:rPr lang="pl-PL" sz="1300" dirty="0"/>
              <a:t>- dokumentacja projektowa ETAP II:</a:t>
            </a:r>
            <a:br>
              <a:rPr lang="pl-PL" sz="1300" dirty="0"/>
            </a:br>
            <a:br>
              <a:rPr lang="pl-PL" sz="1300" dirty="0"/>
            </a:br>
            <a:r>
              <a:rPr lang="pl-PL" sz="1300" dirty="0"/>
              <a:t>*	350 zł brutto projekt kolektorów słonecznych</a:t>
            </a:r>
            <a:br>
              <a:rPr lang="pl-PL" sz="1300" dirty="0"/>
            </a:br>
            <a:r>
              <a:rPr lang="pl-PL" sz="1300" dirty="0"/>
              <a:t>*	350 zł brutto projekt kotła na biomasę</a:t>
            </a:r>
            <a:br>
              <a:rPr lang="pl-PL" sz="1300" dirty="0"/>
            </a:br>
            <a:r>
              <a:rPr lang="pl-PL" sz="1300" dirty="0"/>
              <a:t>*	350 zł brutto projekt magazyn energii</a:t>
            </a:r>
            <a:br>
              <a:rPr lang="pl-PL" sz="1300" dirty="0"/>
            </a:br>
            <a:r>
              <a:rPr lang="pl-PL" sz="1300" dirty="0"/>
              <a:t>*	400 zł brutto projekt instalacji PV – w przypadku 	instalacji powyżej 6,5 kW wymagane uzgodnienie ze 		strażakiem w wysokości 250 zł brutto dodatkowej 	dopłaty</a:t>
            </a:r>
            <a:br>
              <a:rPr lang="pl-PL" sz="1300" dirty="0"/>
            </a:br>
            <a:r>
              <a:rPr lang="pl-PL" sz="1300" dirty="0"/>
              <a:t>*	500 zł brutto projekt pompy ciepła</a:t>
            </a:r>
            <a:br>
              <a:rPr lang="pl-PL" sz="1300" dirty="0"/>
            </a:br>
            <a:r>
              <a:rPr lang="pl-PL" sz="1300" dirty="0"/>
              <a:t>*	600 zł brutto projekt zestawu instalacja PV oraz 	magazyn energii</a:t>
            </a:r>
            <a:br>
              <a:rPr lang="pl-PL" sz="1300" dirty="0"/>
            </a:br>
            <a:r>
              <a:rPr lang="pl-PL" sz="1300" dirty="0"/>
              <a:t>*	650 zł brutto projekt instalacji PV oraz pompy ciepła</a:t>
            </a:r>
            <a:br>
              <a:rPr lang="pl-PL" sz="1300" dirty="0"/>
            </a:br>
            <a:br>
              <a:rPr lang="pl-PL" sz="1300" dirty="0"/>
            </a:br>
            <a:r>
              <a:rPr lang="pl-PL" sz="1300" dirty="0"/>
              <a:t>*	700 zł brutto projekt instalacja PV, magazyn energii 	oraz pompa ciepła</a:t>
            </a:r>
            <a:br>
              <a:rPr lang="pl-PL" sz="1300" dirty="0"/>
            </a:br>
            <a:br>
              <a:rPr lang="pl-PL" sz="1300" b="1" dirty="0"/>
            </a:br>
            <a:r>
              <a:rPr lang="pl-PL" sz="1300" b="1" dirty="0"/>
              <a:t>W PRZYPADKU WERYFIKACJI TECHNICZNEJ KOSZT WIZJI LOKALNEJ JEST BEZZWROTNY BEZ WZGLĘDU NA REZULTAT POZYSKANIA DOTACJI PRZEZ </a:t>
            </a:r>
            <a:r>
              <a:rPr lang="pl-PL" sz="1300" b="1"/>
              <a:t>GMINĘ.</a:t>
            </a:r>
            <a:br>
              <a:rPr lang="pl-PL" sz="1300" b="1" dirty="0"/>
            </a:br>
            <a:r>
              <a:rPr lang="pl-PL" sz="1300" b="1" dirty="0"/>
              <a:t>  </a:t>
            </a:r>
            <a:endParaRPr lang="pl-PL" sz="1300" dirty="0"/>
          </a:p>
        </p:txBody>
      </p:sp>
    </p:spTree>
    <p:extLst>
      <p:ext uri="{BB962C8B-B14F-4D97-AF65-F5344CB8AC3E}">
        <p14:creationId xmlns:p14="http://schemas.microsoft.com/office/powerpoint/2010/main" val="231950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graphicFrame>
        <p:nvGraphicFramePr>
          <p:cNvPr id="28" name="Symbol zastępczy zawartości 2">
            <a:extLst>
              <a:ext uri="{FF2B5EF4-FFF2-40B4-BE49-F238E27FC236}">
                <a16:creationId xmlns:a16="http://schemas.microsoft.com/office/drawing/2014/main" id="{770EF0AB-2360-2CDA-DDB1-BE895F9AFD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769624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pole tekstowe 1">
            <a:extLst>
              <a:ext uri="{FF2B5EF4-FFF2-40B4-BE49-F238E27FC236}">
                <a16:creationId xmlns:a16="http://schemas.microsoft.com/office/drawing/2014/main" id="{9E87CE22-2534-2A2D-B5DC-2E9675512A30}"/>
              </a:ext>
            </a:extLst>
          </p:cNvPr>
          <p:cNvSpPr txBox="1"/>
          <p:nvPr/>
        </p:nvSpPr>
        <p:spPr>
          <a:xfrm>
            <a:off x="3059832" y="1124744"/>
            <a:ext cx="3552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KOLEJNOŚĆ REALIZACJI ZADANIA</a:t>
            </a:r>
          </a:p>
        </p:txBody>
      </p:sp>
    </p:spTree>
    <p:extLst>
      <p:ext uri="{BB962C8B-B14F-4D97-AF65-F5344CB8AC3E}">
        <p14:creationId xmlns:p14="http://schemas.microsoft.com/office/powerpoint/2010/main" val="1652008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A2BCD9-17A9-4EB1-B38B-EFCE21C83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7171" y="609600"/>
            <a:ext cx="4818330" cy="132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2300" b="1"/>
              <a:t>ORIENTACYJNE CENY ZESTAWÓW INSTALACJI OZE Z PODZIAŁEM NA POSZCZEGÓLNE TYPY:</a:t>
            </a:r>
          </a:p>
        </p:txBody>
      </p:sp>
      <p:pic>
        <p:nvPicPr>
          <p:cNvPr id="5" name="Picture 4" descr="Farma na panelu słonecznym">
            <a:extLst>
              <a:ext uri="{FF2B5EF4-FFF2-40B4-BE49-F238E27FC236}">
                <a16:creationId xmlns:a16="http://schemas.microsoft.com/office/drawing/2014/main" id="{B6A5AC57-9A63-B1BA-2EF7-CC655FC78D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393" t="142" r="31855" b="1"/>
          <a:stretch/>
        </p:blipFill>
        <p:spPr>
          <a:xfrm>
            <a:off x="20" y="10"/>
            <a:ext cx="2050522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</p:spPr>
      </p:pic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EB6743CF-E74B-4A3C-A785-599069DB8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357491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8874AB-034F-49C1-AA95-751DF6CFA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7704" y="1628800"/>
            <a:ext cx="5832648" cy="468052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pl-PL" sz="1300" dirty="0">
                <a:latin typeface="+mj-lt"/>
              </a:rPr>
              <a:t>Panele fotowoltaiczne cena netto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300" dirty="0">
                <a:latin typeface="+mj-lt"/>
              </a:rPr>
              <a:t>	– 1 kW = 7 000 zł</a:t>
            </a:r>
          </a:p>
          <a:p>
            <a:pPr>
              <a:lnSpc>
                <a:spcPct val="90000"/>
              </a:lnSpc>
            </a:pPr>
            <a:r>
              <a:rPr lang="pl-PL" sz="1300" dirty="0">
                <a:latin typeface="+mj-lt"/>
              </a:rPr>
              <a:t>Kolektory słoneczne cena netto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300" dirty="0">
                <a:latin typeface="+mj-lt"/>
              </a:rPr>
              <a:t>	- 2 kolektory 200 litrów zasobnik 	= 15 800 zł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300" dirty="0">
                <a:latin typeface="+mj-lt"/>
              </a:rPr>
              <a:t>	- 3 kolektory 300 litrów zasobnik 	= 17 860 zł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300" dirty="0">
                <a:latin typeface="+mj-lt"/>
              </a:rPr>
              <a:t>	- 4 kolektory 400 litrów zasobnik 	= 19 350 zł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300" dirty="0">
                <a:latin typeface="+mj-lt"/>
              </a:rPr>
              <a:t>	- 5 kolektorów 500 litrów zasobnik         = 21 430 zł</a:t>
            </a:r>
          </a:p>
          <a:p>
            <a:pPr>
              <a:lnSpc>
                <a:spcPct val="90000"/>
              </a:lnSpc>
            </a:pPr>
            <a:r>
              <a:rPr lang="pl-PL" sz="1300" dirty="0">
                <a:latin typeface="+mj-lt"/>
              </a:rPr>
              <a:t>Kotły na </a:t>
            </a:r>
            <a:r>
              <a:rPr lang="pl-PL" sz="1300" dirty="0" err="1">
                <a:latin typeface="+mj-lt"/>
              </a:rPr>
              <a:t>pellet</a:t>
            </a:r>
            <a:r>
              <a:rPr lang="pl-PL" sz="1300" dirty="0">
                <a:latin typeface="+mj-lt"/>
              </a:rPr>
              <a:t> wraz z zbiornikiem </a:t>
            </a:r>
            <a:r>
              <a:rPr lang="pl-PL" sz="1300" dirty="0" err="1">
                <a:latin typeface="+mj-lt"/>
              </a:rPr>
              <a:t>cwu</a:t>
            </a:r>
            <a:r>
              <a:rPr lang="pl-PL" sz="1300" dirty="0">
                <a:latin typeface="+mj-lt"/>
              </a:rPr>
              <a:t>, wkładem kominowym cena netto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300" dirty="0">
                <a:latin typeface="+mj-lt"/>
              </a:rPr>
              <a:t>	- 16 kW = 41 000 zł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300" dirty="0">
                <a:latin typeface="+mj-lt"/>
              </a:rPr>
              <a:t>	- 20 kW = 43 000 zł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300" dirty="0">
                <a:latin typeface="+mj-lt"/>
              </a:rPr>
              <a:t>	- 25 kW = 46 000 zł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300" dirty="0">
                <a:latin typeface="+mj-lt"/>
              </a:rPr>
              <a:t>	- 32 kW = 48 000 zł</a:t>
            </a:r>
          </a:p>
          <a:p>
            <a:pPr>
              <a:lnSpc>
                <a:spcPct val="90000"/>
              </a:lnSpc>
            </a:pPr>
            <a:r>
              <a:rPr lang="pl-PL" sz="1300" dirty="0">
                <a:latin typeface="+mj-lt"/>
              </a:rPr>
              <a:t>Pompy ciepła powietrzne do ogrzewania budynków i ciepłej wody użytkowej cena netto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300" dirty="0">
                <a:latin typeface="+mj-lt"/>
              </a:rPr>
              <a:t>	- ceny od 55 000 zł do 90 000 zł</a:t>
            </a:r>
          </a:p>
          <a:p>
            <a:pPr>
              <a:lnSpc>
                <a:spcPct val="90000"/>
              </a:lnSpc>
            </a:pPr>
            <a:r>
              <a:rPr lang="pl-PL" sz="1300" dirty="0">
                <a:latin typeface="+mj-lt"/>
              </a:rPr>
              <a:t>Magazyn energii do instalacji PV cena netto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300" dirty="0">
                <a:latin typeface="+mj-lt"/>
              </a:rPr>
              <a:t>	- pojemność ok 4 kWh 		</a:t>
            </a:r>
            <a:r>
              <a:rPr lang="pl-PL" sz="1300">
                <a:latin typeface="+mj-lt"/>
              </a:rPr>
              <a:t>= 25 </a:t>
            </a:r>
            <a:r>
              <a:rPr lang="pl-PL" sz="1300" dirty="0">
                <a:latin typeface="+mj-lt"/>
              </a:rPr>
              <a:t>000 zł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300" dirty="0">
                <a:latin typeface="+mj-lt"/>
              </a:rPr>
              <a:t>	- pojemność ok 7,5 kWh		= 31 000 zł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300" dirty="0">
                <a:latin typeface="+mj-lt"/>
              </a:rPr>
              <a:t>	- pojemność ok 11,5 kWh	= 39 000 zł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300" dirty="0">
                <a:latin typeface="+mj-lt"/>
              </a:rPr>
              <a:t>	- pojemność ok 15 kWh		= 44 000 zł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300" dirty="0">
                <a:latin typeface="+mj-lt"/>
              </a:rPr>
              <a:t>	- pojemność ok 20 kWh		= 53 000 zł</a:t>
            </a:r>
          </a:p>
          <a:p>
            <a:pPr marL="0" indent="0">
              <a:lnSpc>
                <a:spcPct val="90000"/>
              </a:lnSpc>
              <a:buNone/>
            </a:pPr>
            <a:endParaRPr lang="pl-PL" sz="500" dirty="0"/>
          </a:p>
          <a:p>
            <a:pPr>
              <a:lnSpc>
                <a:spcPct val="90000"/>
              </a:lnSpc>
            </a:pPr>
            <a:endParaRPr lang="pl-PL" sz="500" dirty="0"/>
          </a:p>
        </p:txBody>
      </p:sp>
    </p:spTree>
    <p:extLst>
      <p:ext uri="{BB962C8B-B14F-4D97-AF65-F5344CB8AC3E}">
        <p14:creationId xmlns:p14="http://schemas.microsoft.com/office/powerpoint/2010/main" val="2279966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D991F5-41C4-9A59-5032-A23772CCC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7171" y="609600"/>
            <a:ext cx="4818330" cy="1320800"/>
          </a:xfrm>
        </p:spPr>
        <p:txBody>
          <a:bodyPr>
            <a:normAutofit/>
          </a:bodyPr>
          <a:lstStyle/>
          <a:p>
            <a:r>
              <a:rPr lang="pl-PL"/>
              <a:t>Informacje ważne !!!</a:t>
            </a:r>
          </a:p>
        </p:txBody>
      </p:sp>
      <p:pic>
        <p:nvPicPr>
          <p:cNvPr id="29" name="Picture 28" descr="Osoba idąca na przechodzenie schodów">
            <a:extLst>
              <a:ext uri="{FF2B5EF4-FFF2-40B4-BE49-F238E27FC236}">
                <a16:creationId xmlns:a16="http://schemas.microsoft.com/office/drawing/2014/main" id="{D6D9CD45-E8FE-8405-0BF5-0E248FD7DC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017" r="28053" b="1"/>
          <a:stretch/>
        </p:blipFill>
        <p:spPr>
          <a:xfrm>
            <a:off x="20" y="10"/>
            <a:ext cx="2050522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</p:spPr>
      </p:pic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EB6743CF-E74B-4A3C-A785-599069DB8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357491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F27B18-83EF-D688-7D63-39AA6B2E0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171" y="2160589"/>
            <a:ext cx="4818330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1000" dirty="0"/>
              <a:t>wykonane opracowanie techniczne zostanie przekazane przez Beneficjenta bezpłatnie dla Gminy na potrzeby dalszej realizacji projektu</a:t>
            </a:r>
          </a:p>
          <a:p>
            <a:pPr>
              <a:lnSpc>
                <a:spcPct val="90000"/>
              </a:lnSpc>
            </a:pPr>
            <a:r>
              <a:rPr lang="pl-PL" sz="1000"/>
              <a:t>wykonane opracowania techniczne są poglądowe i mogą ulec zmianie ilości oraz mocy w czasie realizacji projektu ze względu na długi czas procedur wnioskowo-przetargowych</a:t>
            </a:r>
          </a:p>
          <a:p>
            <a:pPr>
              <a:lnSpc>
                <a:spcPct val="90000"/>
              </a:lnSpc>
            </a:pPr>
            <a:r>
              <a:rPr lang="pl-PL" sz="1000" dirty="0"/>
              <a:t>opracowanie techniczne jest niezbędne do przystąpienia o dofinansowanie.   W przypadku gdyby nie udało się pozyskać dofinansowania przez Gminę koszt związany z dokumentacją przepada ( nie podlega zwrotowi ).</a:t>
            </a:r>
          </a:p>
          <a:p>
            <a:pPr>
              <a:lnSpc>
                <a:spcPct val="90000"/>
              </a:lnSpc>
            </a:pPr>
            <a:r>
              <a:rPr lang="pl-PL" sz="1000" dirty="0"/>
              <a:t>W przypadku rezygnacji Beneficjenta z udziału w projekcie nie ma możliwości zwrotu kosztów związanych z wykonaniem opracowań technicznych</a:t>
            </a:r>
          </a:p>
          <a:p>
            <a:pPr>
              <a:lnSpc>
                <a:spcPct val="90000"/>
              </a:lnSpc>
            </a:pPr>
            <a:r>
              <a:rPr lang="pl-PL" sz="1000" dirty="0"/>
              <a:t>Podczas wizji lokalnych zostaną przekazane informacje związane z koniecznością wykonania prac dodatkowych niezbędnych do montażu urządzeń, które to prace będą po stronie Użytkownika.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000" dirty="0"/>
              <a:t>      Wskazany zakres prac należy ostatecznie ustalić z Wykonawcą inwestycji</a:t>
            </a:r>
          </a:p>
          <a:p>
            <a:pPr>
              <a:lnSpc>
                <a:spcPct val="90000"/>
              </a:lnSpc>
            </a:pPr>
            <a:r>
              <a:rPr lang="pl-PL" sz="1000" dirty="0"/>
              <a:t>Ostateczna lokalizacja jak i możliwości techniczne montażu urządzeń leżą po stronie Wykonawcy</a:t>
            </a:r>
          </a:p>
          <a:p>
            <a:pPr>
              <a:lnSpc>
                <a:spcPct val="90000"/>
              </a:lnSpc>
            </a:pPr>
            <a:r>
              <a:rPr lang="pl-PL" sz="1000" dirty="0"/>
              <a:t>Na etapie prac inwentaryzacyjnych zastosowane są uśrednione wymiary urządzeń obecnie dostępne na rynku</a:t>
            </a:r>
          </a:p>
          <a:p>
            <a:pPr>
              <a:lnSpc>
                <a:spcPct val="90000"/>
              </a:lnSpc>
            </a:pPr>
            <a:endParaRPr lang="pl-PL" sz="1000" dirty="0"/>
          </a:p>
          <a:p>
            <a:pPr>
              <a:lnSpc>
                <a:spcPct val="90000"/>
              </a:lnSpc>
            </a:pPr>
            <a:endParaRPr lang="pl-PL" sz="1000" dirty="0"/>
          </a:p>
          <a:p>
            <a:pPr>
              <a:lnSpc>
                <a:spcPct val="90000"/>
              </a:lnSpc>
            </a:pPr>
            <a:endParaRPr lang="pl-PL" sz="1000" dirty="0"/>
          </a:p>
          <a:p>
            <a:pPr>
              <a:lnSpc>
                <a:spcPct val="90000"/>
              </a:lnSpc>
            </a:pP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145788549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467</TotalTime>
  <Words>896</Words>
  <Application>Microsoft Office PowerPoint</Application>
  <PresentationFormat>Pokaz na ekranie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Faseta</vt:lpstr>
      <vt:lpstr>SPOTKANIE INFORMACYJNE  DLA MIESZKAŃCÓW GMINY KOCIERZEW POŁUDNIOWY</vt:lpstr>
      <vt:lpstr>O DOFINANSOWANIU:  - 70-85% dofinansowania dla instalacji OZE, - brak opodatkowania mieszkańców, - termin składania rok 2023 lub 1 kwartał 2024 - w przypadku powodzenia i uzyskania dotacji realizacja zadania to rok 2024/2026 - prosimy o współpracę i szybkość reakcji na informacje UG - zastrzegamy sobie możliwość zmiany wielkości/mocy instalacji - wszelkie prace dostosowawcze wykonujemy dopiero po podpisaniu umowy właściwej z UG - akceptacja rozwiązań wybranych w przetargu brak możliwości dużego zakresu indywidualności - możliwość skorzystania więcej niż z jednego źródła OZE - wszystkie instalacje na tym samym standardzie </vt:lpstr>
      <vt:lpstr>WARUNKI UDZIAŁU W PROGRAMIE:  - posiadanie własnej dokumentacji projektowej, którą następnie należy przekazać bezpłatnie na potrzeby Gminy, - wizja lokalna – analiza techniczna możliwości montażu źródła OZE, pozytywna weryfikacja techniczna, - posiadanie własnej dokumentacji projektowej ( po uzyskaniu dotacji przez Gminę, - uregulowana sytuacja prawna budynku na którym mają być wykonane instalacje OZE, - uregulowane kwestie podatkowe i śmieciowe na nieruchomości na której ma być umieszczona instalacja, - brak prowadzonej działalności gospodarczej w budynku objętym dotacją - podpisanie wszelkich umów, regulaminów i deklaracji oraz innych niezbędnych dokumentów do realizacji zadania  </vt:lpstr>
      <vt:lpstr>WKŁAD WŁASNY UCZESTNIKA PROJEKTU:  - weryfikacja techniczna obiektu ETAP I:  150 zł brutto za każde źródło OZE, w przypadku kilku źródeł na tym samym adresie każde następne to koszt 100 zł brutto. 1 OZE = 150 zł 2 OZE = 250 zł 3 OZE = 350 zł  W przypadku braku możliwości technicznych montażu zostanie zwrócona kwota pomniejszona o 50 zł za każde źródło  - dokumentacja projektowa ETAP II:  * 350 zł brutto projekt kolektorów słonecznych * 350 zł brutto projekt kotła na biomasę * 350 zł brutto projekt magazyn energii * 400 zł brutto projekt instalacji PV – w przypadku  instalacji powyżej 6,5 kW wymagane uzgodnienie ze   strażakiem w wysokości 250 zł brutto dodatkowej  dopłaty * 500 zł brutto projekt pompy ciepła * 600 zł brutto projekt zestawu instalacja PV oraz  magazyn energii * 650 zł brutto projekt instalacji PV oraz pompy ciepła  * 700 zł brutto projekt instalacja PV, magazyn energii  oraz pompa ciepła  W PRZYPADKU WERYFIKACJI TECHNICZNEJ KOSZT WIZJI LOKALNEJ JEST BEZZWROTNY BEZ WZGLĘDU NA REZULTAT POZYSKANIA DOTACJI PRZEZ GMINĘ.   </vt:lpstr>
      <vt:lpstr>Prezentacja programu PowerPoint</vt:lpstr>
      <vt:lpstr>ORIENTACYJNE CENY ZESTAWÓW INSTALACJI OZE Z PODZIAŁEM NA POSZCZEGÓLNE TYPY:</vt:lpstr>
      <vt:lpstr>Informacje ważne 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SPOTKANIE INFORMACYJNE DLA MIESZKAŃCÓW GMINY</dc:title>
  <dc:creator>Adrian</dc:creator>
  <cp:lastModifiedBy>Adrian Piecuch</cp:lastModifiedBy>
  <cp:revision>60</cp:revision>
  <dcterms:created xsi:type="dcterms:W3CDTF">2017-01-25T19:37:01Z</dcterms:created>
  <dcterms:modified xsi:type="dcterms:W3CDTF">2023-10-26T12:19:01Z</dcterms:modified>
</cp:coreProperties>
</file>